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29"/>
  </p:notesMasterIdLst>
  <p:sldIdLst>
    <p:sldId id="4421" r:id="rId5"/>
    <p:sldId id="4450" r:id="rId6"/>
    <p:sldId id="4504" r:id="rId7"/>
    <p:sldId id="4452" r:id="rId8"/>
    <p:sldId id="4545" r:id="rId9"/>
    <p:sldId id="4546" r:id="rId10"/>
    <p:sldId id="4547" r:id="rId11"/>
    <p:sldId id="4524" r:id="rId12"/>
    <p:sldId id="4513" r:id="rId13"/>
    <p:sldId id="4514" r:id="rId14"/>
    <p:sldId id="4589" r:id="rId15"/>
    <p:sldId id="4597" r:id="rId16"/>
    <p:sldId id="4548" r:id="rId17"/>
    <p:sldId id="4598" r:id="rId18"/>
    <p:sldId id="4595" r:id="rId19"/>
    <p:sldId id="4559" r:id="rId20"/>
    <p:sldId id="4594" r:id="rId21"/>
    <p:sldId id="4600" r:id="rId22"/>
    <p:sldId id="4536" r:id="rId23"/>
    <p:sldId id="4592" r:id="rId24"/>
    <p:sldId id="4591" r:id="rId25"/>
    <p:sldId id="4590" r:id="rId26"/>
    <p:sldId id="4587" r:id="rId27"/>
    <p:sldId id="44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82303-C98A-2E19-A522-165A3FAB4C03}" name="João Victor Rodrigues Silva" initials="JVRS" userId="S::JoaoSilva@codemge.com.br::2663cf0b-7f37-412d-b20f-5c2359ddf42e" providerId="AD"/>
  <p188:author id="{03C27A26-2611-A63E-8C5F-451FFBC4031F}" name="Luciana Santana de Souza" initials="LSdS" userId="S::LucianaSouza@codemge.com.br::bf08e3e4-c124-4046-a954-dda995c7366e" providerId="AD"/>
  <p188:author id="{FB365044-F713-C2E1-D6B0-744F85E0AEDB}" name="Rayssa Netto" initials="RN" userId="8ed6e67e2ad3de3f" providerId="Windows Live"/>
  <p188:author id="{37540D53-2A81-A7B8-0B98-85404071A849}" name="Braulio Humberto" initials="BH" userId="50c9f18beb13cff6" providerId="Windows Live"/>
  <p188:author id="{1672A87E-859A-3A87-A9CD-678B7689FA9C}" name="Rayssa Rego Netto (SEINFRA)" initials="RRN(" userId="S::m14916993@ca.mg.gov.br::ee952311-ff3f-4133-864a-f380ba5b3de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Cristina Felix Rabelo Pettersen" initials="ACFRP" lastIdx="1" clrIdx="0">
    <p:extLst>
      <p:ext uri="{19B8F6BF-5375-455C-9EA6-DF929625EA0E}">
        <p15:presenceInfo xmlns:p15="http://schemas.microsoft.com/office/powerpoint/2012/main" userId="S-1-5-21-2832954293-594151705-4216898508-2660" providerId="AD"/>
      </p:ext>
    </p:extLst>
  </p:cmAuthor>
  <p:cmAuthor id="2" name="Conta da Microsoft" initials="CdM" lastIdx="4" clrIdx="1">
    <p:extLst>
      <p:ext uri="{19B8F6BF-5375-455C-9EA6-DF929625EA0E}">
        <p15:presenceInfo xmlns:p15="http://schemas.microsoft.com/office/powerpoint/2012/main" userId="05881a2adc1845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B7"/>
    <a:srgbClr val="FFD26D"/>
    <a:srgbClr val="FBF886"/>
    <a:srgbClr val="FFCC00"/>
    <a:srgbClr val="FFFAEF"/>
    <a:srgbClr val="E5FEFF"/>
    <a:srgbClr val="DEFAFE"/>
    <a:srgbClr val="B6EBFC"/>
    <a:srgbClr val="D7F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D6E8D-36DB-D1E8-754B-A0032766AE98}" v="11" dt="2024-01-17T13:48:13.081"/>
    <p1510:client id="{90930565-7C6D-F00A-40D3-5A945000DD96}" v="191" dt="2024-01-15T20:38:42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61" autoAdjust="0"/>
  </p:normalViewPr>
  <p:slideViewPr>
    <p:cSldViewPr snapToGrid="0">
      <p:cViewPr varScale="1">
        <p:scale>
          <a:sx n="62" d="100"/>
          <a:sy n="62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ssa Netto" userId="8ed6e67e2ad3de3f" providerId="Windows Live" clId="Web-{3A310FDA-53B9-4443-9A69-9EB7D6129744}"/>
    <pc:docChg chg="mod">
      <pc:chgData name="Rayssa Netto" userId="8ed6e67e2ad3de3f" providerId="Windows Live" clId="Web-{3A310FDA-53B9-4443-9A69-9EB7D6129744}" dt="2023-08-02T11:30:47.290" v="2"/>
      <pc:docMkLst>
        <pc:docMk/>
      </pc:docMkLst>
      <pc:sldChg chg="modCm">
        <pc:chgData name="Rayssa Netto" userId="8ed6e67e2ad3de3f" providerId="Windows Live" clId="Web-{3A310FDA-53B9-4443-9A69-9EB7D6129744}" dt="2023-08-02T11:27:56.346" v="1"/>
        <pc:sldMkLst>
          <pc:docMk/>
          <pc:sldMk cId="3971036596" sldId="45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ayssa Netto" userId="8ed6e67e2ad3de3f" providerId="Windows Live" clId="Web-{3A310FDA-53B9-4443-9A69-9EB7D6129744}" dt="2023-08-02T11:27:56.346" v="1"/>
              <pc2:cmMkLst xmlns:pc2="http://schemas.microsoft.com/office/powerpoint/2019/9/main/command">
                <pc:docMk/>
                <pc:sldMk cId="3971036596" sldId="4511"/>
                <pc2:cmMk id="{7BC1AB2C-0E45-40BE-9E54-ED6A7FD92A46}"/>
              </pc2:cmMkLst>
              <pc226:cmRplyChg chg="add">
                <pc226:chgData name="Rayssa Netto" userId="8ed6e67e2ad3de3f" providerId="Windows Live" clId="Web-{3A310FDA-53B9-4443-9A69-9EB7D6129744}" dt="2023-08-02T11:27:56.346" v="1"/>
                <pc2:cmRplyMkLst xmlns:pc2="http://schemas.microsoft.com/office/powerpoint/2019/9/main/command">
                  <pc:docMk/>
                  <pc:sldMk cId="3971036596" sldId="4511"/>
                  <pc2:cmMk id="{7BC1AB2C-0E45-40BE-9E54-ED6A7FD92A46}"/>
                  <pc2:cmRplyMk id="{D098BBBE-2D96-49ED-AE84-3090528225B8}"/>
                </pc2:cmRplyMkLst>
              </pc226:cmRplyChg>
            </pc226:cmChg>
          </p:ext>
        </pc:extLst>
      </pc:sldChg>
      <pc:sldChg chg="modCm">
        <pc:chgData name="Rayssa Netto" userId="8ed6e67e2ad3de3f" providerId="Windows Live" clId="Web-{3A310FDA-53B9-4443-9A69-9EB7D6129744}" dt="2023-08-02T11:30:47.290" v="2"/>
        <pc:sldMkLst>
          <pc:docMk/>
          <pc:sldMk cId="3720687653" sldId="45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ayssa Netto" userId="8ed6e67e2ad3de3f" providerId="Windows Live" clId="Web-{3A310FDA-53B9-4443-9A69-9EB7D6129744}" dt="2023-08-02T11:30:47.290" v="2"/>
              <pc2:cmMkLst xmlns:pc2="http://schemas.microsoft.com/office/powerpoint/2019/9/main/command">
                <pc:docMk/>
                <pc:sldMk cId="3720687653" sldId="4565"/>
                <pc2:cmMk id="{CF7DDE63-5C17-434E-A77C-6D846FF40C70}"/>
              </pc2:cmMkLst>
              <pc226:cmRplyChg chg="add">
                <pc226:chgData name="Rayssa Netto" userId="8ed6e67e2ad3de3f" providerId="Windows Live" clId="Web-{3A310FDA-53B9-4443-9A69-9EB7D6129744}" dt="2023-08-02T11:30:47.290" v="2"/>
                <pc2:cmRplyMkLst xmlns:pc2="http://schemas.microsoft.com/office/powerpoint/2019/9/main/command">
                  <pc:docMk/>
                  <pc:sldMk cId="3720687653" sldId="4565"/>
                  <pc2:cmMk id="{CF7DDE63-5C17-434E-A77C-6D846FF40C70}"/>
                  <pc2:cmRplyMk id="{2219B06C-66BE-4E8E-8B66-E80299036E3B}"/>
                </pc2:cmRplyMkLst>
              </pc226:cmRplyChg>
            </pc226:cmChg>
          </p:ext>
        </pc:extLst>
      </pc:sldChg>
    </pc:docChg>
  </pc:docChgLst>
  <pc:docChgLst>
    <pc:chgData name="Igor Machado Bernardinelli (SEINFRA)" userId="S::x17779496@ca.mg.gov.br::8dfe8b81-984c-4d32-9156-4f0a0f2c69ae" providerId="AD" clId="Web-{293D6E8D-36DB-D1E8-754B-A0032766AE98}"/>
    <pc:docChg chg="addSld delSld modSld">
      <pc:chgData name="Igor Machado Bernardinelli (SEINFRA)" userId="S::x17779496@ca.mg.gov.br::8dfe8b81-984c-4d32-9156-4f0a0f2c69ae" providerId="AD" clId="Web-{293D6E8D-36DB-D1E8-754B-A0032766AE98}" dt="2024-01-17T13:48:10.347" v="9" actId="14100"/>
      <pc:docMkLst>
        <pc:docMk/>
      </pc:docMkLst>
      <pc:sldChg chg="addSp delSp del">
        <pc:chgData name="Igor Machado Bernardinelli (SEINFRA)" userId="S::x17779496@ca.mg.gov.br::8dfe8b81-984c-4d32-9156-4f0a0f2c69ae" providerId="AD" clId="Web-{293D6E8D-36DB-D1E8-754B-A0032766AE98}" dt="2024-01-17T13:47:58.377" v="7"/>
        <pc:sldMkLst>
          <pc:docMk/>
          <pc:sldMk cId="3756418951" sldId="4481"/>
        </pc:sldMkLst>
        <pc:spChg chg="add del">
          <ac:chgData name="Igor Machado Bernardinelli (SEINFRA)" userId="S::x17779496@ca.mg.gov.br::8dfe8b81-984c-4d32-9156-4f0a0f2c69ae" providerId="AD" clId="Web-{293D6E8D-36DB-D1E8-754B-A0032766AE98}" dt="2024-01-17T13:47:45.799" v="5"/>
          <ac:spMkLst>
            <pc:docMk/>
            <pc:sldMk cId="3756418951" sldId="4481"/>
            <ac:spMk id="4" creationId="{51F33742-C393-839F-EC28-C5B16A5D5561}"/>
          </ac:spMkLst>
        </pc:spChg>
        <pc:spChg chg="del">
          <ac:chgData name="Igor Machado Bernardinelli (SEINFRA)" userId="S::x17779496@ca.mg.gov.br::8dfe8b81-984c-4d32-9156-4f0a0f2c69ae" providerId="AD" clId="Web-{293D6E8D-36DB-D1E8-754B-A0032766AE98}" dt="2024-01-17T13:47:40.268" v="4"/>
          <ac:spMkLst>
            <pc:docMk/>
            <pc:sldMk cId="3756418951" sldId="4481"/>
            <ac:spMk id="47" creationId="{CA72A139-97BA-7E41-0005-D044609C4BF2}"/>
          </ac:spMkLst>
        </pc:spChg>
        <pc:grpChg chg="add del">
          <ac:chgData name="Igor Machado Bernardinelli (SEINFRA)" userId="S::x17779496@ca.mg.gov.br::8dfe8b81-984c-4d32-9156-4f0a0f2c69ae" providerId="AD" clId="Web-{293D6E8D-36DB-D1E8-754B-A0032766AE98}" dt="2024-01-17T13:47:09.267" v="2"/>
          <ac:grpSpMkLst>
            <pc:docMk/>
            <pc:sldMk cId="3756418951" sldId="4481"/>
            <ac:grpSpMk id="51" creationId="{2A78D28D-740E-EEDC-F001-A4E7806D2BE6}"/>
          </ac:grpSpMkLst>
        </pc:grpChg>
      </pc:sldChg>
      <pc:sldChg chg="modSp add">
        <pc:chgData name="Igor Machado Bernardinelli (SEINFRA)" userId="S::x17779496@ca.mg.gov.br::8dfe8b81-984c-4d32-9156-4f0a0f2c69ae" providerId="AD" clId="Web-{293D6E8D-36DB-D1E8-754B-A0032766AE98}" dt="2024-01-17T13:48:10.347" v="9" actId="14100"/>
        <pc:sldMkLst>
          <pc:docMk/>
          <pc:sldMk cId="3719355746" sldId="4587"/>
        </pc:sldMkLst>
        <pc:grpChg chg="mod">
          <ac:chgData name="Igor Machado Bernardinelli (SEINFRA)" userId="S::x17779496@ca.mg.gov.br::8dfe8b81-984c-4d32-9156-4f0a0f2c69ae" providerId="AD" clId="Web-{293D6E8D-36DB-D1E8-754B-A0032766AE98}" dt="2024-01-17T13:48:10.347" v="9" actId="14100"/>
          <ac:grpSpMkLst>
            <pc:docMk/>
            <pc:sldMk cId="3719355746" sldId="4587"/>
            <ac:grpSpMk id="51" creationId="{2A78D28D-740E-EEDC-F001-A4E7806D2BE6}"/>
          </ac:grpSpMkLst>
        </pc:grpChg>
      </pc:sldChg>
    </pc:docChg>
  </pc:docChgLst>
  <pc:docChgLst>
    <pc:chgData name="Braulio Humberto" userId="50c9f18beb13cff6" providerId="LiveId" clId="{DF6592D9-ABE7-4EE9-92F4-2F271A05A792}"/>
    <pc:docChg chg="undo custSel addSld delSld modSld sldOrd">
      <pc:chgData name="Braulio Humberto" userId="50c9f18beb13cff6" providerId="LiveId" clId="{DF6592D9-ABE7-4EE9-92F4-2F271A05A792}" dt="2023-08-10T20:02:17.490" v="1930"/>
      <pc:docMkLst>
        <pc:docMk/>
      </pc:docMkLst>
      <pc:sldChg chg="modSp mod">
        <pc:chgData name="Braulio Humberto" userId="50c9f18beb13cff6" providerId="LiveId" clId="{DF6592D9-ABE7-4EE9-92F4-2F271A05A792}" dt="2023-07-28T18:23:58.389" v="887" actId="20577"/>
        <pc:sldMkLst>
          <pc:docMk/>
          <pc:sldMk cId="2459049461" sldId="4421"/>
        </pc:sldMkLst>
        <pc:spChg chg="mod">
          <ac:chgData name="Braulio Humberto" userId="50c9f18beb13cff6" providerId="LiveId" clId="{DF6592D9-ABE7-4EE9-92F4-2F271A05A792}" dt="2023-07-28T18:23:58.389" v="887" actId="20577"/>
          <ac:spMkLst>
            <pc:docMk/>
            <pc:sldMk cId="2459049461" sldId="4421"/>
            <ac:spMk id="3" creationId="{0A1A22F3-CC36-15F0-B589-4651F51F9BD1}"/>
          </ac:spMkLst>
        </pc:spChg>
      </pc:sldChg>
      <pc:sldChg chg="modSp mod">
        <pc:chgData name="Braulio Humberto" userId="50c9f18beb13cff6" providerId="LiveId" clId="{DF6592D9-ABE7-4EE9-92F4-2F271A05A792}" dt="2023-08-01T14:20:14.258" v="1484" actId="20577"/>
        <pc:sldMkLst>
          <pc:docMk/>
          <pc:sldMk cId="2451962759" sldId="4450"/>
        </pc:sldMkLst>
        <pc:spChg chg="mod">
          <ac:chgData name="Braulio Humberto" userId="50c9f18beb13cff6" providerId="LiveId" clId="{DF6592D9-ABE7-4EE9-92F4-2F271A05A792}" dt="2023-08-01T14:20:14.258" v="1484" actId="20577"/>
          <ac:spMkLst>
            <pc:docMk/>
            <pc:sldMk cId="2451962759" sldId="4450"/>
            <ac:spMk id="4" creationId="{EEB538E0-237A-315E-A1DF-38D5C9A12770}"/>
          </ac:spMkLst>
        </pc:spChg>
      </pc:sldChg>
      <pc:sldChg chg="modSp mod">
        <pc:chgData name="Braulio Humberto" userId="50c9f18beb13cff6" providerId="LiveId" clId="{DF6592D9-ABE7-4EE9-92F4-2F271A05A792}" dt="2023-08-02T17:21:33.393" v="1764" actId="14100"/>
        <pc:sldMkLst>
          <pc:docMk/>
          <pc:sldMk cId="3160521427" sldId="4491"/>
        </pc:sldMkLst>
        <pc:spChg chg="mod">
          <ac:chgData name="Braulio Humberto" userId="50c9f18beb13cff6" providerId="LiveId" clId="{DF6592D9-ABE7-4EE9-92F4-2F271A05A792}" dt="2023-08-02T17:21:33.393" v="1764" actId="14100"/>
          <ac:spMkLst>
            <pc:docMk/>
            <pc:sldMk cId="3160521427" sldId="4491"/>
            <ac:spMk id="34" creationId="{2FCD103A-495E-E7DA-F50E-4705E1D1AAA5}"/>
          </ac:spMkLst>
        </pc:spChg>
      </pc:sldChg>
      <pc:sldChg chg="del addCm delCm">
        <pc:chgData name="Braulio Humberto" userId="50c9f18beb13cff6" providerId="LiveId" clId="{DF6592D9-ABE7-4EE9-92F4-2F271A05A792}" dt="2023-08-02T17:13:23.119" v="1743" actId="47"/>
        <pc:sldMkLst>
          <pc:docMk/>
          <pc:sldMk cId="3971036596" sldId="45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raulio Humberto" userId="50c9f18beb13cff6" providerId="LiveId" clId="{DF6592D9-ABE7-4EE9-92F4-2F271A05A792}" dt="2023-08-02T17:13:21.358" v="1742"/>
              <pc2:cmMkLst xmlns:pc2="http://schemas.microsoft.com/office/powerpoint/2019/9/main/command">
                <pc:docMk/>
                <pc:sldMk cId="3971036596" sldId="4511"/>
                <pc2:cmMk id="{7BC1AB2C-0E45-40BE-9E54-ED6A7FD92A46}"/>
              </pc2:cmMkLst>
            </pc226:cmChg>
          </p:ext>
        </pc:extLst>
      </pc:sldChg>
      <pc:sldChg chg="addSp delSp modSp mod modNotesTx">
        <pc:chgData name="Braulio Humberto" userId="50c9f18beb13cff6" providerId="LiveId" clId="{DF6592D9-ABE7-4EE9-92F4-2F271A05A792}" dt="2023-07-28T19:07:00.438" v="1231" actId="113"/>
        <pc:sldMkLst>
          <pc:docMk/>
          <pc:sldMk cId="1199770115" sldId="4513"/>
        </pc:sldMkLst>
        <pc:spChg chg="add mod">
          <ac:chgData name="Braulio Humberto" userId="50c9f18beb13cff6" providerId="LiveId" clId="{DF6592D9-ABE7-4EE9-92F4-2F271A05A792}" dt="2023-07-28T19:06:25.404" v="1187" actId="1076"/>
          <ac:spMkLst>
            <pc:docMk/>
            <pc:sldMk cId="1199770115" sldId="4513"/>
            <ac:spMk id="10" creationId="{E0830CF8-260A-784D-2B3A-274DB2C65160}"/>
          </ac:spMkLst>
        </pc:spChg>
        <pc:spChg chg="del">
          <ac:chgData name="Braulio Humberto" userId="50c9f18beb13cff6" providerId="LiveId" clId="{DF6592D9-ABE7-4EE9-92F4-2F271A05A792}" dt="2023-07-28T17:10:58.139" v="156" actId="478"/>
          <ac:spMkLst>
            <pc:docMk/>
            <pc:sldMk cId="1199770115" sldId="4513"/>
            <ac:spMk id="11" creationId="{5983DCAC-EA13-0E29-BBFC-18EAB722B53D}"/>
          </ac:spMkLst>
        </pc:spChg>
        <pc:spChg chg="add mod">
          <ac:chgData name="Braulio Humberto" userId="50c9f18beb13cff6" providerId="LiveId" clId="{DF6592D9-ABE7-4EE9-92F4-2F271A05A792}" dt="2023-07-28T19:06:25.404" v="1187" actId="1076"/>
          <ac:spMkLst>
            <pc:docMk/>
            <pc:sldMk cId="1199770115" sldId="4513"/>
            <ac:spMk id="16" creationId="{D4A507E2-5DF2-16B2-8A61-51704FE87526}"/>
          </ac:spMkLst>
        </pc:spChg>
        <pc:spChg chg="add mod">
          <ac:chgData name="Braulio Humberto" userId="50c9f18beb13cff6" providerId="LiveId" clId="{DF6592D9-ABE7-4EE9-92F4-2F271A05A792}" dt="2023-07-28T19:06:25.404" v="1187" actId="1076"/>
          <ac:spMkLst>
            <pc:docMk/>
            <pc:sldMk cId="1199770115" sldId="4513"/>
            <ac:spMk id="17" creationId="{59A19FBD-8232-D339-4B02-94A1C1E65627}"/>
          </ac:spMkLst>
        </pc:spChg>
        <pc:spChg chg="add mod">
          <ac:chgData name="Braulio Humberto" userId="50c9f18beb13cff6" providerId="LiveId" clId="{DF6592D9-ABE7-4EE9-92F4-2F271A05A792}" dt="2023-07-28T19:06:25.404" v="1187" actId="1076"/>
          <ac:spMkLst>
            <pc:docMk/>
            <pc:sldMk cId="1199770115" sldId="4513"/>
            <ac:spMk id="18" creationId="{93632CAF-F041-EB4E-B32B-9216FDBE2D1D}"/>
          </ac:spMkLst>
        </pc:spChg>
        <pc:spChg chg="add mod">
          <ac:chgData name="Braulio Humberto" userId="50c9f18beb13cff6" providerId="LiveId" clId="{DF6592D9-ABE7-4EE9-92F4-2F271A05A792}" dt="2023-07-28T17:21:47.955" v="239"/>
          <ac:spMkLst>
            <pc:docMk/>
            <pc:sldMk cId="1199770115" sldId="4513"/>
            <ac:spMk id="19" creationId="{7C3D164E-7846-FB9B-260D-9E11D03D6A54}"/>
          </ac:spMkLst>
        </pc:spChg>
        <pc:spChg chg="add mod">
          <ac:chgData name="Braulio Humberto" userId="50c9f18beb13cff6" providerId="LiveId" clId="{DF6592D9-ABE7-4EE9-92F4-2F271A05A792}" dt="2023-07-28T19:06:38.631" v="1189" actId="1076"/>
          <ac:spMkLst>
            <pc:docMk/>
            <pc:sldMk cId="1199770115" sldId="4513"/>
            <ac:spMk id="20" creationId="{6D705C93-9080-961D-7D2B-223FFB7C66DA}"/>
          </ac:spMkLst>
        </pc:spChg>
        <pc:spChg chg="add mod">
          <ac:chgData name="Braulio Humberto" userId="50c9f18beb13cff6" providerId="LiveId" clId="{DF6592D9-ABE7-4EE9-92F4-2F271A05A792}" dt="2023-07-28T19:07:00.438" v="1231" actId="113"/>
          <ac:spMkLst>
            <pc:docMk/>
            <pc:sldMk cId="1199770115" sldId="4513"/>
            <ac:spMk id="21" creationId="{F119D950-7589-1CBD-9F0E-A52AB6CE2772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32" creationId="{E8B88AF6-5783-BEBE-404D-71C4048838B0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33" creationId="{77707A3A-B392-2B5C-91FF-76EE4BD3F83C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35" creationId="{E3140300-C1C8-FA1F-0B81-60D2F56ADB6A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36" creationId="{6F57DEF9-DEB0-AD07-B1A5-D1536919C92A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38" creationId="{63085D45-30B8-F0DB-0293-BE45E9F56899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39" creationId="{E14FFBE0-CAF6-1702-6699-9D0715239F57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41" creationId="{7476686F-755C-5EF5-1942-E4AC807F32A1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42" creationId="{92926139-C87B-B38B-39B5-9FBC8DD2F8AD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44" creationId="{E88F13A5-84B4-49BF-AAFC-080090BD3E9E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45" creationId="{72DB01C7-718E-B902-3BFD-5D1BA93B238B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47" creationId="{05D0484F-F351-8916-B8EC-F099C1AD6833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48" creationId="{CD1341A2-1111-6AE4-8C2B-1FDADDAB05C4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50" creationId="{B2B0FC85-A168-557D-D326-2EDDC4E039E8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51" creationId="{204F7097-0956-E369-8A5B-74D297C62221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53" creationId="{2CFD7094-A0F1-E585-03BA-09187B819579}"/>
          </ac:spMkLst>
        </pc:spChg>
        <pc:spChg chg="mod">
          <ac:chgData name="Braulio Humberto" userId="50c9f18beb13cff6" providerId="LiveId" clId="{DF6592D9-ABE7-4EE9-92F4-2F271A05A792}" dt="2023-07-28T17:12:16.044" v="157" actId="1076"/>
          <ac:spMkLst>
            <pc:docMk/>
            <pc:sldMk cId="1199770115" sldId="4513"/>
            <ac:spMk id="54" creationId="{7823BE88-D395-7D35-C445-FF2D0918738D}"/>
          </ac:spMkLst>
        </pc:spChg>
        <pc:spChg chg="mod">
          <ac:chgData name="Braulio Humberto" userId="50c9f18beb13cff6" providerId="LiveId" clId="{DF6592D9-ABE7-4EE9-92F4-2F271A05A792}" dt="2023-07-28T17:06:28.245" v="69" actId="20577"/>
          <ac:spMkLst>
            <pc:docMk/>
            <pc:sldMk cId="1199770115" sldId="4513"/>
            <ac:spMk id="97" creationId="{4A84BA05-16D9-DD8E-4CA6-6E084A8181C8}"/>
          </ac:spMkLst>
        </pc:spChg>
        <pc:grpChg chg="mod">
          <ac:chgData name="Braulio Humberto" userId="50c9f18beb13cff6" providerId="LiveId" clId="{DF6592D9-ABE7-4EE9-92F4-2F271A05A792}" dt="2023-07-28T19:06:25.404" v="1187" actId="1076"/>
          <ac:grpSpMkLst>
            <pc:docMk/>
            <pc:sldMk cId="1199770115" sldId="4513"/>
            <ac:grpSpMk id="9" creationId="{D2B78A15-B5E7-9BEF-A2F6-0C6F979F28C8}"/>
          </ac:grpSpMkLst>
        </pc:grpChg>
      </pc:sldChg>
      <pc:sldChg chg="addSp delSp modSp mod">
        <pc:chgData name="Braulio Humberto" userId="50c9f18beb13cff6" providerId="LiveId" clId="{DF6592D9-ABE7-4EE9-92F4-2F271A05A792}" dt="2023-07-28T18:20:44.497" v="877" actId="14100"/>
        <pc:sldMkLst>
          <pc:docMk/>
          <pc:sldMk cId="553731782" sldId="4536"/>
        </pc:sldMkLst>
        <pc:spChg chg="mod">
          <ac:chgData name="Braulio Humberto" userId="50c9f18beb13cff6" providerId="LiveId" clId="{DF6592D9-ABE7-4EE9-92F4-2F271A05A792}" dt="2023-07-28T17:34:00.797" v="387" actId="20577"/>
          <ac:spMkLst>
            <pc:docMk/>
            <pc:sldMk cId="553731782" sldId="4536"/>
            <ac:spMk id="3" creationId="{1FEBCE37-2D20-D433-5B70-13CFCA0F9F95}"/>
          </ac:spMkLst>
        </pc:spChg>
        <pc:spChg chg="add del mod">
          <ac:chgData name="Braulio Humberto" userId="50c9f18beb13cff6" providerId="LiveId" clId="{DF6592D9-ABE7-4EE9-92F4-2F271A05A792}" dt="2023-07-28T18:18:13.166" v="864" actId="21"/>
          <ac:spMkLst>
            <pc:docMk/>
            <pc:sldMk cId="553731782" sldId="4536"/>
            <ac:spMk id="9" creationId="{375AB46B-F391-34B2-88A0-F2EED14E2B27}"/>
          </ac:spMkLst>
        </pc:spChg>
        <pc:spChg chg="del mod">
          <ac:chgData name="Braulio Humberto" userId="50c9f18beb13cff6" providerId="LiveId" clId="{DF6592D9-ABE7-4EE9-92F4-2F271A05A792}" dt="2023-07-28T18:02:29.664" v="518" actId="478"/>
          <ac:spMkLst>
            <pc:docMk/>
            <pc:sldMk cId="553731782" sldId="4536"/>
            <ac:spMk id="12" creationId="{18738068-8B94-5AF2-A83A-6EA9676095FB}"/>
          </ac:spMkLst>
        </pc:spChg>
        <pc:spChg chg="add mod">
          <ac:chgData name="Braulio Humberto" userId="50c9f18beb13cff6" providerId="LiveId" clId="{DF6592D9-ABE7-4EE9-92F4-2F271A05A792}" dt="2023-07-28T17:35:25.601" v="416" actId="164"/>
          <ac:spMkLst>
            <pc:docMk/>
            <pc:sldMk cId="553731782" sldId="4536"/>
            <ac:spMk id="13" creationId="{6248E985-8BD6-7A77-F539-B81BBB886D03}"/>
          </ac:spMkLst>
        </pc:spChg>
        <pc:spChg chg="add mod">
          <ac:chgData name="Braulio Humberto" userId="50c9f18beb13cff6" providerId="LiveId" clId="{DF6592D9-ABE7-4EE9-92F4-2F271A05A792}" dt="2023-07-28T17:36:10.503" v="418" actId="1076"/>
          <ac:spMkLst>
            <pc:docMk/>
            <pc:sldMk cId="553731782" sldId="4536"/>
            <ac:spMk id="27" creationId="{031FC9CA-8640-7911-C6E3-E74AF736BFC2}"/>
          </ac:spMkLst>
        </pc:spChg>
        <pc:spChg chg="add mod">
          <ac:chgData name="Braulio Humberto" userId="50c9f18beb13cff6" providerId="LiveId" clId="{DF6592D9-ABE7-4EE9-92F4-2F271A05A792}" dt="2023-07-28T18:15:22.143" v="841" actId="164"/>
          <ac:spMkLst>
            <pc:docMk/>
            <pc:sldMk cId="553731782" sldId="4536"/>
            <ac:spMk id="29" creationId="{E943FD27-7E69-7BC7-36DF-C1B8F61D69C1}"/>
          </ac:spMkLst>
        </pc:spChg>
        <pc:spChg chg="add mod">
          <ac:chgData name="Braulio Humberto" userId="50c9f18beb13cff6" providerId="LiveId" clId="{DF6592D9-ABE7-4EE9-92F4-2F271A05A792}" dt="2023-07-28T18:15:22.143" v="841" actId="164"/>
          <ac:spMkLst>
            <pc:docMk/>
            <pc:sldMk cId="553731782" sldId="4536"/>
            <ac:spMk id="30" creationId="{97328801-53A8-CB2C-4EC4-E4B9A62FCCCA}"/>
          </ac:spMkLst>
        </pc:spChg>
        <pc:spChg chg="mod">
          <ac:chgData name="Braulio Humberto" userId="50c9f18beb13cff6" providerId="LiveId" clId="{DF6592D9-ABE7-4EE9-92F4-2F271A05A792}" dt="2023-07-28T18:15:33.294" v="845"/>
          <ac:spMkLst>
            <pc:docMk/>
            <pc:sldMk cId="553731782" sldId="4536"/>
            <ac:spMk id="33" creationId="{2208D393-6825-731D-BB93-0FE47B7D996C}"/>
          </ac:spMkLst>
        </pc:spChg>
        <pc:spChg chg="mod">
          <ac:chgData name="Braulio Humberto" userId="50c9f18beb13cff6" providerId="LiveId" clId="{DF6592D9-ABE7-4EE9-92F4-2F271A05A792}" dt="2023-07-28T18:15:33.294" v="845"/>
          <ac:spMkLst>
            <pc:docMk/>
            <pc:sldMk cId="553731782" sldId="4536"/>
            <ac:spMk id="34" creationId="{00C7BF63-503D-494D-C601-A2BE07C42A14}"/>
          </ac:spMkLst>
        </pc:spChg>
        <pc:spChg chg="mod">
          <ac:chgData name="Braulio Humberto" userId="50c9f18beb13cff6" providerId="LiveId" clId="{DF6592D9-ABE7-4EE9-92F4-2F271A05A792}" dt="2023-07-28T18:15:33.294" v="845"/>
          <ac:spMkLst>
            <pc:docMk/>
            <pc:sldMk cId="553731782" sldId="4536"/>
            <ac:spMk id="36" creationId="{D7753A7D-690F-3F9E-6040-B2590C7259B2}"/>
          </ac:spMkLst>
        </pc:spChg>
        <pc:spChg chg="mod">
          <ac:chgData name="Braulio Humberto" userId="50c9f18beb13cff6" providerId="LiveId" clId="{DF6592D9-ABE7-4EE9-92F4-2F271A05A792}" dt="2023-07-28T18:15:33.294" v="845"/>
          <ac:spMkLst>
            <pc:docMk/>
            <pc:sldMk cId="553731782" sldId="4536"/>
            <ac:spMk id="37" creationId="{3D15BF18-5FED-2BBD-1C99-06346945065B}"/>
          </ac:spMkLst>
        </pc:spChg>
        <pc:spChg chg="mod">
          <ac:chgData name="Braulio Humberto" userId="50c9f18beb13cff6" providerId="LiveId" clId="{DF6592D9-ABE7-4EE9-92F4-2F271A05A792}" dt="2023-07-28T18:15:33.294" v="845"/>
          <ac:spMkLst>
            <pc:docMk/>
            <pc:sldMk cId="553731782" sldId="4536"/>
            <ac:spMk id="39" creationId="{08EBC7AF-37DF-6403-4177-7412135BEA68}"/>
          </ac:spMkLst>
        </pc:spChg>
        <pc:spChg chg="mod">
          <ac:chgData name="Braulio Humberto" userId="50c9f18beb13cff6" providerId="LiveId" clId="{DF6592D9-ABE7-4EE9-92F4-2F271A05A792}" dt="2023-07-28T18:15:33.294" v="845"/>
          <ac:spMkLst>
            <pc:docMk/>
            <pc:sldMk cId="553731782" sldId="4536"/>
            <ac:spMk id="40" creationId="{8FBA6773-5CA8-899C-E17D-4ADF33E50E25}"/>
          </ac:spMkLst>
        </pc:spChg>
        <pc:grpChg chg="del">
          <ac:chgData name="Braulio Humberto" userId="50c9f18beb13cff6" providerId="LiveId" clId="{DF6592D9-ABE7-4EE9-92F4-2F271A05A792}" dt="2023-07-28T17:30:11.673" v="367" actId="478"/>
          <ac:grpSpMkLst>
            <pc:docMk/>
            <pc:sldMk cId="553731782" sldId="4536"/>
            <ac:grpSpMk id="11" creationId="{B879601F-2ED8-00C0-BF06-AF08F156783E}"/>
          </ac:grpSpMkLst>
        </pc:grpChg>
        <pc:grpChg chg="mod">
          <ac:chgData name="Braulio Humberto" userId="50c9f18beb13cff6" providerId="LiveId" clId="{DF6592D9-ABE7-4EE9-92F4-2F271A05A792}" dt="2023-07-28T17:35:08.326" v="413" actId="1076"/>
          <ac:grpSpMkLst>
            <pc:docMk/>
            <pc:sldMk cId="553731782" sldId="4536"/>
            <ac:grpSpMk id="26" creationId="{56881FAE-BE50-721C-48BD-756A7B448373}"/>
          </ac:grpSpMkLst>
        </pc:grpChg>
        <pc:grpChg chg="add del mod">
          <ac:chgData name="Braulio Humberto" userId="50c9f18beb13cff6" providerId="LiveId" clId="{DF6592D9-ABE7-4EE9-92F4-2F271A05A792}" dt="2023-07-28T18:18:02.647" v="860" actId="21"/>
          <ac:grpSpMkLst>
            <pc:docMk/>
            <pc:sldMk cId="553731782" sldId="4536"/>
            <ac:grpSpMk id="28" creationId="{0D24E0A2-C4E6-96F7-1E24-C8534B0FF9C7}"/>
          </ac:grpSpMkLst>
        </pc:grpChg>
        <pc:grpChg chg="add del mod">
          <ac:chgData name="Braulio Humberto" userId="50c9f18beb13cff6" providerId="LiveId" clId="{DF6592D9-ABE7-4EE9-92F4-2F271A05A792}" dt="2023-07-28T18:15:24.510" v="842" actId="21"/>
          <ac:grpSpMkLst>
            <pc:docMk/>
            <pc:sldMk cId="553731782" sldId="4536"/>
            <ac:grpSpMk id="31" creationId="{4C6A2FB8-887E-C928-67C4-6960C8D1CB7C}"/>
          </ac:grpSpMkLst>
        </pc:grpChg>
        <pc:grpChg chg="add mod">
          <ac:chgData name="Braulio Humberto" userId="50c9f18beb13cff6" providerId="LiveId" clId="{DF6592D9-ABE7-4EE9-92F4-2F271A05A792}" dt="2023-07-28T18:20:41.098" v="876" actId="14100"/>
          <ac:grpSpMkLst>
            <pc:docMk/>
            <pc:sldMk cId="553731782" sldId="4536"/>
            <ac:grpSpMk id="32" creationId="{AC93EF39-8110-7257-7791-81132B648B42}"/>
          </ac:grpSpMkLst>
        </pc:grpChg>
        <pc:grpChg chg="add mod">
          <ac:chgData name="Braulio Humberto" userId="50c9f18beb13cff6" providerId="LiveId" clId="{DF6592D9-ABE7-4EE9-92F4-2F271A05A792}" dt="2023-07-28T18:20:44.497" v="877" actId="14100"/>
          <ac:grpSpMkLst>
            <pc:docMk/>
            <pc:sldMk cId="553731782" sldId="4536"/>
            <ac:grpSpMk id="35" creationId="{87F4D6AF-A9BE-D4D2-36CE-CB5410B88BE7}"/>
          </ac:grpSpMkLst>
        </pc:grpChg>
        <pc:grpChg chg="add mod">
          <ac:chgData name="Braulio Humberto" userId="50c9f18beb13cff6" providerId="LiveId" clId="{DF6592D9-ABE7-4EE9-92F4-2F271A05A792}" dt="2023-07-28T18:16:27.314" v="850" actId="14100"/>
          <ac:grpSpMkLst>
            <pc:docMk/>
            <pc:sldMk cId="553731782" sldId="4536"/>
            <ac:grpSpMk id="38" creationId="{316A0067-57D3-B05C-7E82-E1EA486F0CC2}"/>
          </ac:grpSpMkLst>
        </pc:grpChg>
        <pc:picChg chg="add mod">
          <ac:chgData name="Braulio Humberto" userId="50c9f18beb13cff6" providerId="LiveId" clId="{DF6592D9-ABE7-4EE9-92F4-2F271A05A792}" dt="2023-07-28T18:03:04.698" v="533" actId="1076"/>
          <ac:picMkLst>
            <pc:docMk/>
            <pc:sldMk cId="553731782" sldId="4536"/>
            <ac:picMk id="7" creationId="{9CDE6D12-5B5F-E319-BFC4-120F1B9E807C}"/>
          </ac:picMkLst>
        </pc:picChg>
      </pc:sldChg>
      <pc:sldChg chg="addSp delSp modSp mod">
        <pc:chgData name="Braulio Humberto" userId="50c9f18beb13cff6" providerId="LiveId" clId="{DF6592D9-ABE7-4EE9-92F4-2F271A05A792}" dt="2023-07-28T18:19:50.842" v="874" actId="1076"/>
        <pc:sldMkLst>
          <pc:docMk/>
          <pc:sldMk cId="1581980592" sldId="4537"/>
        </pc:sldMkLst>
        <pc:spChg chg="add del mod">
          <ac:chgData name="Braulio Humberto" userId="50c9f18beb13cff6" providerId="LiveId" clId="{DF6592D9-ABE7-4EE9-92F4-2F271A05A792}" dt="2023-07-28T18:03:00.456" v="530" actId="21"/>
          <ac:spMkLst>
            <pc:docMk/>
            <pc:sldMk cId="1581980592" sldId="4537"/>
            <ac:spMk id="4" creationId="{24DE2803-6A4D-004F-EAA6-B59A7F80D772}"/>
          </ac:spMkLst>
        </pc:spChg>
        <pc:spChg chg="add del mod">
          <ac:chgData name="Braulio Humberto" userId="50c9f18beb13cff6" providerId="LiveId" clId="{DF6592D9-ABE7-4EE9-92F4-2F271A05A792}" dt="2023-07-28T18:11:58.078" v="681" actId="478"/>
          <ac:spMkLst>
            <pc:docMk/>
            <pc:sldMk cId="1581980592" sldId="4537"/>
            <ac:spMk id="8" creationId="{B1BA94DF-F3E3-E197-1B39-FAA5C5BF3363}"/>
          </ac:spMkLst>
        </pc:spChg>
        <pc:spChg chg="mod">
          <ac:chgData name="Braulio Humberto" userId="50c9f18beb13cff6" providerId="LiveId" clId="{DF6592D9-ABE7-4EE9-92F4-2F271A05A792}" dt="2023-07-28T18:11:01.753" v="664" actId="14100"/>
          <ac:spMkLst>
            <pc:docMk/>
            <pc:sldMk cId="1581980592" sldId="4537"/>
            <ac:spMk id="10" creationId="{E8CB7D73-8A0A-1E94-CAFB-963C4B50F44C}"/>
          </ac:spMkLst>
        </pc:spChg>
        <pc:spChg chg="mod">
          <ac:chgData name="Braulio Humberto" userId="50c9f18beb13cff6" providerId="LiveId" clId="{DF6592D9-ABE7-4EE9-92F4-2F271A05A792}" dt="2023-07-28T18:11:09.389" v="666" actId="122"/>
          <ac:spMkLst>
            <pc:docMk/>
            <pc:sldMk cId="1581980592" sldId="4537"/>
            <ac:spMk id="11" creationId="{F5425E2B-5A74-A6FF-AAB6-FB9E7736033D}"/>
          </ac:spMkLst>
        </pc:spChg>
        <pc:spChg chg="mod">
          <ac:chgData name="Braulio Humberto" userId="50c9f18beb13cff6" providerId="LiveId" clId="{DF6592D9-ABE7-4EE9-92F4-2F271A05A792}" dt="2023-07-28T18:09:42.387" v="646"/>
          <ac:spMkLst>
            <pc:docMk/>
            <pc:sldMk cId="1581980592" sldId="4537"/>
            <ac:spMk id="13" creationId="{50E44AC7-ED8B-98D3-706B-AC038E1E2161}"/>
          </ac:spMkLst>
        </pc:spChg>
        <pc:spChg chg="mod">
          <ac:chgData name="Braulio Humberto" userId="50c9f18beb13cff6" providerId="LiveId" clId="{DF6592D9-ABE7-4EE9-92F4-2F271A05A792}" dt="2023-07-28T18:09:42.387" v="646"/>
          <ac:spMkLst>
            <pc:docMk/>
            <pc:sldMk cId="1581980592" sldId="4537"/>
            <ac:spMk id="14" creationId="{A0437BC0-CF96-4ADE-8BB7-BFC7A95E7CBF}"/>
          </ac:spMkLst>
        </pc:spChg>
        <pc:spChg chg="mod">
          <ac:chgData name="Braulio Humberto" userId="50c9f18beb13cff6" providerId="LiveId" clId="{DF6592D9-ABE7-4EE9-92F4-2F271A05A792}" dt="2023-07-28T18:11:22.338" v="667"/>
          <ac:spMkLst>
            <pc:docMk/>
            <pc:sldMk cId="1581980592" sldId="4537"/>
            <ac:spMk id="16" creationId="{621AB2BD-A522-63CD-5EBD-C69BFECFAED5}"/>
          </ac:spMkLst>
        </pc:spChg>
        <pc:spChg chg="mod">
          <ac:chgData name="Braulio Humberto" userId="50c9f18beb13cff6" providerId="LiveId" clId="{DF6592D9-ABE7-4EE9-92F4-2F271A05A792}" dt="2023-07-28T18:11:46.865" v="679" actId="20577"/>
          <ac:spMkLst>
            <pc:docMk/>
            <pc:sldMk cId="1581980592" sldId="4537"/>
            <ac:spMk id="17" creationId="{01F4B5B5-9948-FEC4-6B2E-39046DDDD28C}"/>
          </ac:spMkLst>
        </pc:spChg>
        <pc:spChg chg="add del mod">
          <ac:chgData name="Braulio Humberto" userId="50c9f18beb13cff6" providerId="LiveId" clId="{DF6592D9-ABE7-4EE9-92F4-2F271A05A792}" dt="2023-07-28T18:13:05.096" v="733" actId="478"/>
          <ac:spMkLst>
            <pc:docMk/>
            <pc:sldMk cId="1581980592" sldId="4537"/>
            <ac:spMk id="23" creationId="{75DBAF34-7833-678E-F744-B69E1D0D32F5}"/>
          </ac:spMkLst>
        </pc:spChg>
        <pc:spChg chg="mod">
          <ac:chgData name="Braulio Humberto" userId="50c9f18beb13cff6" providerId="LiveId" clId="{DF6592D9-ABE7-4EE9-92F4-2F271A05A792}" dt="2023-07-28T18:12:33.671" v="684"/>
          <ac:spMkLst>
            <pc:docMk/>
            <pc:sldMk cId="1581980592" sldId="4537"/>
            <ac:spMk id="25" creationId="{D3300647-A489-343B-FB83-7132979EBA8F}"/>
          </ac:spMkLst>
        </pc:spChg>
        <pc:spChg chg="mod">
          <ac:chgData name="Braulio Humberto" userId="50c9f18beb13cff6" providerId="LiveId" clId="{DF6592D9-ABE7-4EE9-92F4-2F271A05A792}" dt="2023-07-28T18:13:51.716" v="836" actId="1076"/>
          <ac:spMkLst>
            <pc:docMk/>
            <pc:sldMk cId="1581980592" sldId="4537"/>
            <ac:spMk id="26" creationId="{5E108666-4C65-D86D-6982-DB56C7C68C23}"/>
          </ac:spMkLst>
        </pc:spChg>
        <pc:spChg chg="mod">
          <ac:chgData name="Braulio Humberto" userId="50c9f18beb13cff6" providerId="LiveId" clId="{DF6592D9-ABE7-4EE9-92F4-2F271A05A792}" dt="2023-07-28T18:15:26.749" v="843"/>
          <ac:spMkLst>
            <pc:docMk/>
            <pc:sldMk cId="1581980592" sldId="4537"/>
            <ac:spMk id="30" creationId="{7C86490D-3E77-5DBA-6B55-1A58E8E48514}"/>
          </ac:spMkLst>
        </pc:spChg>
        <pc:spChg chg="mod">
          <ac:chgData name="Braulio Humberto" userId="50c9f18beb13cff6" providerId="LiveId" clId="{DF6592D9-ABE7-4EE9-92F4-2F271A05A792}" dt="2023-07-28T18:15:26.749" v="843"/>
          <ac:spMkLst>
            <pc:docMk/>
            <pc:sldMk cId="1581980592" sldId="4537"/>
            <ac:spMk id="31" creationId="{6C1DFA0B-98EC-A3F0-3B92-267F9859EE45}"/>
          </ac:spMkLst>
        </pc:spChg>
        <pc:spChg chg="mod">
          <ac:chgData name="Braulio Humberto" userId="50c9f18beb13cff6" providerId="LiveId" clId="{DF6592D9-ABE7-4EE9-92F4-2F271A05A792}" dt="2023-07-28T18:18:04.858" v="861"/>
          <ac:spMkLst>
            <pc:docMk/>
            <pc:sldMk cId="1581980592" sldId="4537"/>
            <ac:spMk id="33" creationId="{0F7AF461-4720-9EF0-9AB2-761EA13E00D7}"/>
          </ac:spMkLst>
        </pc:spChg>
        <pc:spChg chg="mod">
          <ac:chgData name="Braulio Humberto" userId="50c9f18beb13cff6" providerId="LiveId" clId="{DF6592D9-ABE7-4EE9-92F4-2F271A05A792}" dt="2023-07-28T18:18:04.858" v="861"/>
          <ac:spMkLst>
            <pc:docMk/>
            <pc:sldMk cId="1581980592" sldId="4537"/>
            <ac:spMk id="34" creationId="{FDC9DE5C-6B20-33D7-A9B2-3EF6BB07B49D}"/>
          </ac:spMkLst>
        </pc:spChg>
        <pc:spChg chg="add mod">
          <ac:chgData name="Braulio Humberto" userId="50c9f18beb13cff6" providerId="LiveId" clId="{DF6592D9-ABE7-4EE9-92F4-2F271A05A792}" dt="2023-07-28T18:18:33.207" v="867" actId="688"/>
          <ac:spMkLst>
            <pc:docMk/>
            <pc:sldMk cId="1581980592" sldId="4537"/>
            <ac:spMk id="35" creationId="{9B3F191F-486E-C3F4-591F-D3987807D884}"/>
          </ac:spMkLst>
        </pc:spChg>
        <pc:spChg chg="add mod">
          <ac:chgData name="Braulio Humberto" userId="50c9f18beb13cff6" providerId="LiveId" clId="{DF6592D9-ABE7-4EE9-92F4-2F271A05A792}" dt="2023-07-28T18:19:31.298" v="871" actId="113"/>
          <ac:spMkLst>
            <pc:docMk/>
            <pc:sldMk cId="1581980592" sldId="4537"/>
            <ac:spMk id="36" creationId="{5A4C61F2-3541-6E89-9296-21C664B94CAC}"/>
          </ac:spMkLst>
        </pc:spChg>
        <pc:spChg chg="add mod">
          <ac:chgData name="Braulio Humberto" userId="50c9f18beb13cff6" providerId="LiveId" clId="{DF6592D9-ABE7-4EE9-92F4-2F271A05A792}" dt="2023-07-28T18:19:50.842" v="874" actId="1076"/>
          <ac:spMkLst>
            <pc:docMk/>
            <pc:sldMk cId="1581980592" sldId="4537"/>
            <ac:spMk id="37" creationId="{9178FFDB-AB2E-247B-C853-B2B08B32562B}"/>
          </ac:spMkLst>
        </pc:spChg>
        <pc:grpChg chg="add del mod">
          <ac:chgData name="Braulio Humberto" userId="50c9f18beb13cff6" providerId="LiveId" clId="{DF6592D9-ABE7-4EE9-92F4-2F271A05A792}" dt="2023-07-28T18:15:30.967" v="844" actId="21"/>
          <ac:grpSpMkLst>
            <pc:docMk/>
            <pc:sldMk cId="1581980592" sldId="4537"/>
            <ac:grpSpMk id="9" creationId="{6ABC0B40-2474-356E-6E47-EBB5D321C426}"/>
          </ac:grpSpMkLst>
        </pc:grpChg>
        <pc:grpChg chg="add del mod">
          <ac:chgData name="Braulio Humberto" userId="50c9f18beb13cff6" providerId="LiveId" clId="{DF6592D9-ABE7-4EE9-92F4-2F271A05A792}" dt="2023-07-28T18:13:02.346" v="732" actId="478"/>
          <ac:grpSpMkLst>
            <pc:docMk/>
            <pc:sldMk cId="1581980592" sldId="4537"/>
            <ac:grpSpMk id="12" creationId="{4D5A7386-C64A-C017-B0E1-B9B8D88C3B61}"/>
          </ac:grpSpMkLst>
        </pc:grpChg>
        <pc:grpChg chg="add del mod">
          <ac:chgData name="Braulio Humberto" userId="50c9f18beb13cff6" providerId="LiveId" clId="{DF6592D9-ABE7-4EE9-92F4-2F271A05A792}" dt="2023-07-28T18:15:30.967" v="844" actId="21"/>
          <ac:grpSpMkLst>
            <pc:docMk/>
            <pc:sldMk cId="1581980592" sldId="4537"/>
            <ac:grpSpMk id="15" creationId="{F57B3ABD-26E7-4181-F828-A1E80F8F4ABA}"/>
          </ac:grpSpMkLst>
        </pc:grpChg>
        <pc:grpChg chg="mod">
          <ac:chgData name="Braulio Humberto" userId="50c9f18beb13cff6" providerId="LiveId" clId="{DF6592D9-ABE7-4EE9-92F4-2F271A05A792}" dt="2023-07-28T18:17:23.778" v="857" actId="1076"/>
          <ac:grpSpMkLst>
            <pc:docMk/>
            <pc:sldMk cId="1581980592" sldId="4537"/>
            <ac:grpSpMk id="18" creationId="{BEC0D05F-1086-26F0-B333-FE392AB85D4C}"/>
          </ac:grpSpMkLst>
        </pc:grpChg>
        <pc:grpChg chg="add del mod">
          <ac:chgData name="Braulio Humberto" userId="50c9f18beb13cff6" providerId="LiveId" clId="{DF6592D9-ABE7-4EE9-92F4-2F271A05A792}" dt="2023-07-28T18:15:30.967" v="844" actId="21"/>
          <ac:grpSpMkLst>
            <pc:docMk/>
            <pc:sldMk cId="1581980592" sldId="4537"/>
            <ac:grpSpMk id="24" creationId="{541DE3B8-DCF7-3021-641E-30A66D940EDF}"/>
          </ac:grpSpMkLst>
        </pc:grpChg>
        <pc:grpChg chg="add mod">
          <ac:chgData name="Braulio Humberto" userId="50c9f18beb13cff6" providerId="LiveId" clId="{DF6592D9-ABE7-4EE9-92F4-2F271A05A792}" dt="2023-07-28T18:18:10.004" v="863" actId="1076"/>
          <ac:grpSpMkLst>
            <pc:docMk/>
            <pc:sldMk cId="1581980592" sldId="4537"/>
            <ac:grpSpMk id="29" creationId="{65D397A0-4BD3-8793-EF4F-81D77B8456C9}"/>
          </ac:grpSpMkLst>
        </pc:grpChg>
        <pc:grpChg chg="add mod">
          <ac:chgData name="Braulio Humberto" userId="50c9f18beb13cff6" providerId="LiveId" clId="{DF6592D9-ABE7-4EE9-92F4-2F271A05A792}" dt="2023-07-28T18:18:07.685" v="862" actId="1076"/>
          <ac:grpSpMkLst>
            <pc:docMk/>
            <pc:sldMk cId="1581980592" sldId="4537"/>
            <ac:grpSpMk id="32" creationId="{30A89008-13F1-5333-3EF2-F037280D4B43}"/>
          </ac:grpSpMkLst>
        </pc:grpChg>
        <pc:grpChg chg="del">
          <ac:chgData name="Braulio Humberto" userId="50c9f18beb13cff6" providerId="LiveId" clId="{DF6592D9-ABE7-4EE9-92F4-2F271A05A792}" dt="2023-07-28T18:00:37.142" v="421" actId="478"/>
          <ac:grpSpMkLst>
            <pc:docMk/>
            <pc:sldMk cId="1581980592" sldId="4537"/>
            <ac:grpSpMk id="156" creationId="{71539D70-4245-50D2-FB69-5276AD135CAA}"/>
          </ac:grpSpMkLst>
        </pc:grpChg>
        <pc:picChg chg="add mod">
          <ac:chgData name="Braulio Humberto" userId="50c9f18beb13cff6" providerId="LiveId" clId="{DF6592D9-ABE7-4EE9-92F4-2F271A05A792}" dt="2023-07-28T18:17:27.907" v="858" actId="1076"/>
          <ac:picMkLst>
            <pc:docMk/>
            <pc:sldMk cId="1581980592" sldId="4537"/>
            <ac:picMk id="28" creationId="{11F3CB9E-2AB3-DE65-B4E8-FDD6721FC620}"/>
          </ac:picMkLst>
        </pc:picChg>
      </pc:sldChg>
      <pc:sldChg chg="modSp">
        <pc:chgData name="Braulio Humberto" userId="50c9f18beb13cff6" providerId="LiveId" clId="{DF6592D9-ABE7-4EE9-92F4-2F271A05A792}" dt="2023-08-02T17:13:38.105" v="1744" actId="207"/>
        <pc:sldMkLst>
          <pc:docMk/>
          <pc:sldMk cId="3556180105" sldId="4538"/>
        </pc:sldMkLst>
        <pc:graphicFrameChg chg="mod">
          <ac:chgData name="Braulio Humberto" userId="50c9f18beb13cff6" providerId="LiveId" clId="{DF6592D9-ABE7-4EE9-92F4-2F271A05A792}" dt="2023-08-02T17:13:38.105" v="1744" actId="207"/>
          <ac:graphicFrameMkLst>
            <pc:docMk/>
            <pc:sldMk cId="3556180105" sldId="4538"/>
            <ac:graphicFrameMk id="3" creationId="{ECE84376-1FF0-C6B7-2A21-782A4BA05DED}"/>
          </ac:graphicFrameMkLst>
        </pc:graphicFrameChg>
      </pc:sldChg>
      <pc:sldChg chg="addSp delSp modSp mod">
        <pc:chgData name="Braulio Humberto" userId="50c9f18beb13cff6" providerId="LiveId" clId="{DF6592D9-ABE7-4EE9-92F4-2F271A05A792}" dt="2023-07-28T18:59:55.440" v="1087" actId="207"/>
        <pc:sldMkLst>
          <pc:docMk/>
          <pc:sldMk cId="580710575" sldId="4549"/>
        </pc:sldMkLst>
        <pc:spChg chg="add mod">
          <ac:chgData name="Braulio Humberto" userId="50c9f18beb13cff6" providerId="LiveId" clId="{DF6592D9-ABE7-4EE9-92F4-2F271A05A792}" dt="2023-07-28T16:58:54.564" v="27" actId="164"/>
          <ac:spMkLst>
            <pc:docMk/>
            <pc:sldMk cId="580710575" sldId="4549"/>
            <ac:spMk id="3" creationId="{79139C9E-26D3-DB41-616D-5CAD334223E3}"/>
          </ac:spMkLst>
        </pc:spChg>
        <pc:spChg chg="add mod">
          <ac:chgData name="Braulio Humberto" userId="50c9f18beb13cff6" providerId="LiveId" clId="{DF6592D9-ABE7-4EE9-92F4-2F271A05A792}" dt="2023-07-28T16:58:54.564" v="27" actId="164"/>
          <ac:spMkLst>
            <pc:docMk/>
            <pc:sldMk cId="580710575" sldId="4549"/>
            <ac:spMk id="4" creationId="{5572B207-0E80-D78D-0BD3-A093D349D845}"/>
          </ac:spMkLst>
        </pc:spChg>
        <pc:spChg chg="mod">
          <ac:chgData name="Braulio Humberto" userId="50c9f18beb13cff6" providerId="LiveId" clId="{DF6592D9-ABE7-4EE9-92F4-2F271A05A792}" dt="2023-07-28T18:24:38.895" v="889" actId="20577"/>
          <ac:spMkLst>
            <pc:docMk/>
            <pc:sldMk cId="580710575" sldId="4549"/>
            <ac:spMk id="16" creationId="{7A89F14E-016A-CF1B-627D-F015FB4D66E1}"/>
          </ac:spMkLst>
        </pc:spChg>
        <pc:grpChg chg="add del mod">
          <ac:chgData name="Braulio Humberto" userId="50c9f18beb13cff6" providerId="LiveId" clId="{DF6592D9-ABE7-4EE9-92F4-2F271A05A792}" dt="2023-07-28T16:59:31.533" v="33" actId="21"/>
          <ac:grpSpMkLst>
            <pc:docMk/>
            <pc:sldMk cId="580710575" sldId="4549"/>
            <ac:grpSpMk id="7" creationId="{A0BFEB2F-87CC-0A89-52C1-6FA6C50443A9}"/>
          </ac:grpSpMkLst>
        </pc:grpChg>
        <pc:graphicFrameChg chg="mod">
          <ac:chgData name="Braulio Humberto" userId="50c9f18beb13cff6" providerId="LiveId" clId="{DF6592D9-ABE7-4EE9-92F4-2F271A05A792}" dt="2023-07-28T18:59:55.440" v="1087" actId="207"/>
          <ac:graphicFrameMkLst>
            <pc:docMk/>
            <pc:sldMk cId="580710575" sldId="4549"/>
            <ac:graphicFrameMk id="8" creationId="{AA3365F8-694E-A83B-AD9A-0326A48A4A74}"/>
          </ac:graphicFrameMkLst>
        </pc:graphicFrameChg>
      </pc:sldChg>
      <pc:sldChg chg="addSp modSp mod modNotesTx">
        <pc:chgData name="Braulio Humberto" userId="50c9f18beb13cff6" providerId="LiveId" clId="{DF6592D9-ABE7-4EE9-92F4-2F271A05A792}" dt="2023-08-10T19:56:50.555" v="1925" actId="20577"/>
        <pc:sldMkLst>
          <pc:docMk/>
          <pc:sldMk cId="654518993" sldId="4550"/>
        </pc:sldMkLst>
        <pc:spChg chg="mod">
          <ac:chgData name="Braulio Humberto" userId="50c9f18beb13cff6" providerId="LiveId" clId="{DF6592D9-ABE7-4EE9-92F4-2F271A05A792}" dt="2023-07-28T16:59:59.768" v="39" actId="1076"/>
          <ac:spMkLst>
            <pc:docMk/>
            <pc:sldMk cId="654518993" sldId="4550"/>
            <ac:spMk id="4" creationId="{7141B9FE-B162-D3FB-025B-692F2199A832}"/>
          </ac:spMkLst>
        </pc:spChg>
        <pc:spChg chg="mod">
          <ac:chgData name="Braulio Humberto" userId="50c9f18beb13cff6" providerId="LiveId" clId="{DF6592D9-ABE7-4EE9-92F4-2F271A05A792}" dt="2023-07-28T18:25:45.365" v="896" actId="20577"/>
          <ac:spMkLst>
            <pc:docMk/>
            <pc:sldMk cId="654518993" sldId="4550"/>
            <ac:spMk id="7" creationId="{4E4DA87B-8E39-BC02-292A-C8CF7B58F8E1}"/>
          </ac:spMkLst>
        </pc:spChg>
        <pc:spChg chg="mod">
          <ac:chgData name="Braulio Humberto" userId="50c9f18beb13cff6" providerId="LiveId" clId="{DF6592D9-ABE7-4EE9-92F4-2F271A05A792}" dt="2023-07-28T18:25:27.632" v="893" actId="114"/>
          <ac:spMkLst>
            <pc:docMk/>
            <pc:sldMk cId="654518993" sldId="4550"/>
            <ac:spMk id="16" creationId="{7A89F14E-016A-CF1B-627D-F015FB4D66E1}"/>
          </ac:spMkLst>
        </pc:spChg>
        <pc:grpChg chg="add mod">
          <ac:chgData name="Braulio Humberto" userId="50c9f18beb13cff6" providerId="LiveId" clId="{DF6592D9-ABE7-4EE9-92F4-2F271A05A792}" dt="2023-07-28T19:00:16.406" v="1089" actId="1076"/>
          <ac:grpSpMkLst>
            <pc:docMk/>
            <pc:sldMk cId="654518993" sldId="4550"/>
            <ac:grpSpMk id="3" creationId="{BE3EEC1A-7219-92A1-E6A0-6AD910DF2553}"/>
          </ac:grpSpMkLst>
        </pc:grpChg>
        <pc:graphicFrameChg chg="mod modGraphic">
          <ac:chgData name="Braulio Humberto" userId="50c9f18beb13cff6" providerId="LiveId" clId="{DF6592D9-ABE7-4EE9-92F4-2F271A05A792}" dt="2023-08-10T19:56:50.555" v="1925" actId="20577"/>
          <ac:graphicFrameMkLst>
            <pc:docMk/>
            <pc:sldMk cId="654518993" sldId="4550"/>
            <ac:graphicFrameMk id="8" creationId="{AA3365F8-694E-A83B-AD9A-0326A48A4A74}"/>
          </ac:graphicFrameMkLst>
        </pc:graphicFrameChg>
      </pc:sldChg>
      <pc:sldChg chg="addSp delSp modSp mod">
        <pc:chgData name="Braulio Humberto" userId="50c9f18beb13cff6" providerId="LiveId" clId="{DF6592D9-ABE7-4EE9-92F4-2F271A05A792}" dt="2023-08-02T17:19:38.446" v="1763" actId="114"/>
        <pc:sldMkLst>
          <pc:docMk/>
          <pc:sldMk cId="2725240283" sldId="4552"/>
        </pc:sldMkLst>
        <pc:graphicFrameChg chg="add del mod">
          <ac:chgData name="Braulio Humberto" userId="50c9f18beb13cff6" providerId="LiveId" clId="{DF6592D9-ABE7-4EE9-92F4-2F271A05A792}" dt="2023-08-02T17:19:38.446" v="1763" actId="114"/>
          <ac:graphicFrameMkLst>
            <pc:docMk/>
            <pc:sldMk cId="2725240283" sldId="4552"/>
            <ac:graphicFrameMk id="4" creationId="{F71651F9-66C8-11CA-90A8-26B208494D4E}"/>
          </ac:graphicFrameMkLst>
        </pc:graphicFrameChg>
      </pc:sldChg>
      <pc:sldChg chg="del mod modShow">
        <pc:chgData name="Braulio Humberto" userId="50c9f18beb13cff6" providerId="LiveId" clId="{DF6592D9-ABE7-4EE9-92F4-2F271A05A792}" dt="2023-08-02T17:11:00.845" v="1737" actId="47"/>
        <pc:sldMkLst>
          <pc:docMk/>
          <pc:sldMk cId="3098019045" sldId="4554"/>
        </pc:sldMkLst>
      </pc:sldChg>
      <pc:sldChg chg="del mod modShow">
        <pc:chgData name="Braulio Humberto" userId="50c9f18beb13cff6" providerId="LiveId" clId="{DF6592D9-ABE7-4EE9-92F4-2F271A05A792}" dt="2023-08-02T17:11:03.166" v="1738" actId="47"/>
        <pc:sldMkLst>
          <pc:docMk/>
          <pc:sldMk cId="2187639575" sldId="4555"/>
        </pc:sldMkLst>
      </pc:sldChg>
      <pc:sldChg chg="modSp">
        <pc:chgData name="Braulio Humberto" userId="50c9f18beb13cff6" providerId="LiveId" clId="{DF6592D9-ABE7-4EE9-92F4-2F271A05A792}" dt="2023-08-02T17:22:49.978" v="1766" actId="20577"/>
        <pc:sldMkLst>
          <pc:docMk/>
          <pc:sldMk cId="3424470744" sldId="4556"/>
        </pc:sldMkLst>
        <pc:graphicFrameChg chg="mod">
          <ac:chgData name="Braulio Humberto" userId="50c9f18beb13cff6" providerId="LiveId" clId="{DF6592D9-ABE7-4EE9-92F4-2F271A05A792}" dt="2023-08-02T17:22:49.978" v="1766" actId="20577"/>
          <ac:graphicFrameMkLst>
            <pc:docMk/>
            <pc:sldMk cId="3424470744" sldId="4556"/>
            <ac:graphicFrameMk id="4" creationId="{73509748-89F2-05B7-66CD-7E7BE6EA70DA}"/>
          </ac:graphicFrameMkLst>
        </pc:graphicFrameChg>
      </pc:sldChg>
      <pc:sldChg chg="modSp mod">
        <pc:chgData name="Braulio Humberto" userId="50c9f18beb13cff6" providerId="LiveId" clId="{DF6592D9-ABE7-4EE9-92F4-2F271A05A792}" dt="2023-08-02T17:19:25.624" v="1762" actId="20577"/>
        <pc:sldMkLst>
          <pc:docMk/>
          <pc:sldMk cId="3064594855" sldId="4559"/>
        </pc:sldMkLst>
        <pc:graphicFrameChg chg="mod">
          <ac:chgData name="Braulio Humberto" userId="50c9f18beb13cff6" providerId="LiveId" clId="{DF6592D9-ABE7-4EE9-92F4-2F271A05A792}" dt="2023-08-02T17:19:25.624" v="1762" actId="20577"/>
          <ac:graphicFrameMkLst>
            <pc:docMk/>
            <pc:sldMk cId="3064594855" sldId="4559"/>
            <ac:graphicFrameMk id="7" creationId="{308FDB9A-4843-848A-9D82-859946236312}"/>
          </ac:graphicFrameMkLst>
        </pc:graphicFrameChg>
      </pc:sldChg>
      <pc:sldChg chg="addSp delSp modSp add del mod ord">
        <pc:chgData name="Braulio Humberto" userId="50c9f18beb13cff6" providerId="LiveId" clId="{DF6592D9-ABE7-4EE9-92F4-2F271A05A792}" dt="2023-08-02T17:11:10.731" v="1739" actId="47"/>
        <pc:sldMkLst>
          <pc:docMk/>
          <pc:sldMk cId="4278713771" sldId="4560"/>
        </pc:sldMkLst>
        <pc:spChg chg="mod">
          <ac:chgData name="Braulio Humberto" userId="50c9f18beb13cff6" providerId="LiveId" clId="{DF6592D9-ABE7-4EE9-92F4-2F271A05A792}" dt="2023-07-28T18:50:29.621" v="978" actId="20577"/>
          <ac:spMkLst>
            <pc:docMk/>
            <pc:sldMk cId="4278713771" sldId="4560"/>
            <ac:spMk id="2" creationId="{1A69AB68-AAD3-4F45-941A-BD76631A9FC7}"/>
          </ac:spMkLst>
        </pc:spChg>
        <pc:grpChg chg="del">
          <ac:chgData name="Braulio Humberto" userId="50c9f18beb13cff6" providerId="LiveId" clId="{DF6592D9-ABE7-4EE9-92F4-2F271A05A792}" dt="2023-07-28T18:46:24.748" v="899" actId="478"/>
          <ac:grpSpMkLst>
            <pc:docMk/>
            <pc:sldMk cId="4278713771" sldId="4560"/>
            <ac:grpSpMk id="3" creationId="{D5BFBF5D-7769-AFE7-271B-B49DBC627FEB}"/>
          </ac:grpSpMkLst>
        </pc:grpChg>
        <pc:grpChg chg="del">
          <ac:chgData name="Braulio Humberto" userId="50c9f18beb13cff6" providerId="LiveId" clId="{DF6592D9-ABE7-4EE9-92F4-2F271A05A792}" dt="2023-07-28T18:46:23.679" v="898" actId="478"/>
          <ac:grpSpMkLst>
            <pc:docMk/>
            <pc:sldMk cId="4278713771" sldId="4560"/>
            <ac:grpSpMk id="132" creationId="{65B45DB1-FA2C-1099-3C18-BB43ED0ADF7B}"/>
          </ac:grpSpMkLst>
        </pc:grpChg>
        <pc:graphicFrameChg chg="add mod">
          <ac:chgData name="Braulio Humberto" userId="50c9f18beb13cff6" providerId="LiveId" clId="{DF6592D9-ABE7-4EE9-92F4-2F271A05A792}" dt="2023-07-28T18:48:04.392" v="910" actId="207"/>
          <ac:graphicFrameMkLst>
            <pc:docMk/>
            <pc:sldMk cId="4278713771" sldId="4560"/>
            <ac:graphicFrameMk id="4" creationId="{0F6E9351-9F87-9E90-7398-C777F9C1E908}"/>
          </ac:graphicFrameMkLst>
        </pc:graphicFrameChg>
        <pc:cxnChg chg="mod">
          <ac:chgData name="Braulio Humberto" userId="50c9f18beb13cff6" providerId="LiveId" clId="{DF6592D9-ABE7-4EE9-92F4-2F271A05A792}" dt="2023-07-28T18:46:23.679" v="898" actId="478"/>
          <ac:cxnSpMkLst>
            <pc:docMk/>
            <pc:sldMk cId="4278713771" sldId="4560"/>
            <ac:cxnSpMk id="105" creationId="{088EC615-7519-10C1-E989-7E81494DD4CF}"/>
          </ac:cxnSpMkLst>
        </pc:cxnChg>
      </pc:sldChg>
      <pc:sldChg chg="addSp delSp modSp add del mod ord addCm">
        <pc:chgData name="Braulio Humberto" userId="50c9f18beb13cff6" providerId="LiveId" clId="{DF6592D9-ABE7-4EE9-92F4-2F271A05A792}" dt="2023-08-01T20:03:01.986" v="1575" actId="47"/>
        <pc:sldMkLst>
          <pc:docMk/>
          <pc:sldMk cId="2621251937" sldId="4561"/>
        </pc:sldMkLst>
        <pc:spChg chg="mod">
          <ac:chgData name="Braulio Humberto" userId="50c9f18beb13cff6" providerId="LiveId" clId="{DF6592D9-ABE7-4EE9-92F4-2F271A05A792}" dt="2023-07-28T18:50:41.016" v="1010" actId="20577"/>
          <ac:spMkLst>
            <pc:docMk/>
            <pc:sldMk cId="2621251937" sldId="4561"/>
            <ac:spMk id="2" creationId="{1A69AB68-AAD3-4F45-941A-BD76631A9FC7}"/>
          </ac:spMkLst>
        </pc:spChg>
        <pc:spChg chg="add del mod">
          <ac:chgData name="Braulio Humberto" userId="50c9f18beb13cff6" providerId="LiveId" clId="{DF6592D9-ABE7-4EE9-92F4-2F271A05A792}" dt="2023-07-31T17:59:00.543" v="1328" actId="478"/>
          <ac:spMkLst>
            <pc:docMk/>
            <pc:sldMk cId="2621251937" sldId="4561"/>
            <ac:spMk id="3" creationId="{267C19FE-D2DF-1A0A-054B-BDBC89117F3E}"/>
          </ac:spMkLst>
        </pc:spChg>
        <pc:graphicFrameChg chg="del">
          <ac:chgData name="Braulio Humberto" userId="50c9f18beb13cff6" providerId="LiveId" clId="{DF6592D9-ABE7-4EE9-92F4-2F271A05A792}" dt="2023-07-28T18:48:33.440" v="912" actId="478"/>
          <ac:graphicFrameMkLst>
            <pc:docMk/>
            <pc:sldMk cId="2621251937" sldId="4561"/>
            <ac:graphicFrameMk id="4" creationId="{0F6E9351-9F87-9E90-7398-C777F9C1E908}"/>
          </ac:graphicFrameMkLst>
        </pc:graphicFrameChg>
        <pc:graphicFrameChg chg="add mod">
          <ac:chgData name="Braulio Humberto" userId="50c9f18beb13cff6" providerId="LiveId" clId="{DF6592D9-ABE7-4EE9-92F4-2F271A05A792}" dt="2023-07-31T18:01:02.709" v="1350"/>
          <ac:graphicFrameMkLst>
            <pc:docMk/>
            <pc:sldMk cId="2621251937" sldId="4561"/>
            <ac:graphicFrameMk id="4" creationId="{1C148220-4084-4CCA-A8EC-02637499C7C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aulio Humberto" userId="50c9f18beb13cff6" providerId="LiveId" clId="{DF6592D9-ABE7-4EE9-92F4-2F271A05A792}" dt="2023-07-28T18:55:53.929" v="1050"/>
              <pc2:cmMkLst xmlns:pc2="http://schemas.microsoft.com/office/powerpoint/2019/9/main/command">
                <pc:docMk/>
                <pc:sldMk cId="2621251937" sldId="4561"/>
                <pc2:cmMk id="{75EFD515-FE8B-4CC7-89E0-EED450441DA3}"/>
              </pc2:cmMkLst>
            </pc226:cmChg>
          </p:ext>
        </pc:extLst>
      </pc:sldChg>
      <pc:sldChg chg="addSp delSp modSp add mod">
        <pc:chgData name="Braulio Humberto" userId="50c9f18beb13cff6" providerId="LiveId" clId="{DF6592D9-ABE7-4EE9-92F4-2F271A05A792}" dt="2023-07-28T18:58:27.240" v="1080" actId="20577"/>
        <pc:sldMkLst>
          <pc:docMk/>
          <pc:sldMk cId="256741635" sldId="4562"/>
        </pc:sldMkLst>
        <pc:spChg chg="mod">
          <ac:chgData name="Braulio Humberto" userId="50c9f18beb13cff6" providerId="LiveId" clId="{DF6592D9-ABE7-4EE9-92F4-2F271A05A792}" dt="2023-07-28T18:51:58.276" v="1015" actId="20577"/>
          <ac:spMkLst>
            <pc:docMk/>
            <pc:sldMk cId="256741635" sldId="4562"/>
            <ac:spMk id="2" creationId="{1A69AB68-AAD3-4F45-941A-BD76631A9FC7}"/>
          </ac:spMkLst>
        </pc:spChg>
        <pc:spChg chg="add mod">
          <ac:chgData name="Braulio Humberto" userId="50c9f18beb13cff6" providerId="LiveId" clId="{DF6592D9-ABE7-4EE9-92F4-2F271A05A792}" dt="2023-07-28T18:58:27.240" v="1080" actId="20577"/>
          <ac:spMkLst>
            <pc:docMk/>
            <pc:sldMk cId="256741635" sldId="4562"/>
            <ac:spMk id="7" creationId="{965F1BF5-2FD8-5B2F-73AF-F824D3F01BF9}"/>
          </ac:spMkLst>
        </pc:spChg>
        <pc:graphicFrameChg chg="add mod">
          <ac:chgData name="Braulio Humberto" userId="50c9f18beb13cff6" providerId="LiveId" clId="{DF6592D9-ABE7-4EE9-92F4-2F271A05A792}" dt="2023-07-28T18:53:24.646" v="1028" actId="14100"/>
          <ac:graphicFrameMkLst>
            <pc:docMk/>
            <pc:sldMk cId="256741635" sldId="4562"/>
            <ac:graphicFrameMk id="3" creationId="{497E5C8B-F02F-4CB5-BC85-ABC542693B52}"/>
          </ac:graphicFrameMkLst>
        </pc:graphicFrameChg>
        <pc:graphicFrameChg chg="del">
          <ac:chgData name="Braulio Humberto" userId="50c9f18beb13cff6" providerId="LiveId" clId="{DF6592D9-ABE7-4EE9-92F4-2F271A05A792}" dt="2023-07-28T18:52:02.533" v="1016" actId="478"/>
          <ac:graphicFrameMkLst>
            <pc:docMk/>
            <pc:sldMk cId="256741635" sldId="4562"/>
            <ac:graphicFrameMk id="4" creationId="{0F6E9351-9F87-9E90-7398-C777F9C1E908}"/>
          </ac:graphicFrameMkLst>
        </pc:graphicFrameChg>
      </pc:sldChg>
      <pc:sldChg chg="addSp delSp modSp add mod addCm delCm modCm">
        <pc:chgData name="Braulio Humberto" userId="50c9f18beb13cff6" providerId="LiveId" clId="{DF6592D9-ABE7-4EE9-92F4-2F271A05A792}" dt="2023-08-01T20:17:12.832" v="1734"/>
        <pc:sldMkLst>
          <pc:docMk/>
          <pc:sldMk cId="1300979513" sldId="4563"/>
        </pc:sldMkLst>
        <pc:spChg chg="mod">
          <ac:chgData name="Braulio Humberto" userId="50c9f18beb13cff6" providerId="LiveId" clId="{DF6592D9-ABE7-4EE9-92F4-2F271A05A792}" dt="2023-07-28T18:54:20.159" v="1036" actId="20577"/>
          <ac:spMkLst>
            <pc:docMk/>
            <pc:sldMk cId="1300979513" sldId="4563"/>
            <ac:spMk id="2" creationId="{1A69AB68-AAD3-4F45-941A-BD76631A9FC7}"/>
          </ac:spMkLst>
        </pc:spChg>
        <pc:spChg chg="del mod">
          <ac:chgData name="Braulio Humberto" userId="50c9f18beb13cff6" providerId="LiveId" clId="{DF6592D9-ABE7-4EE9-92F4-2F271A05A792}" dt="2023-07-31T18:03:31.819" v="1352" actId="478"/>
          <ac:spMkLst>
            <pc:docMk/>
            <pc:sldMk cId="1300979513" sldId="4563"/>
            <ac:spMk id="3" creationId="{267C19FE-D2DF-1A0A-054B-BDBC89117F3E}"/>
          </ac:spMkLst>
        </pc:spChg>
        <pc:spChg chg="del">
          <ac:chgData name="Braulio Humberto" userId="50c9f18beb13cff6" providerId="LiveId" clId="{DF6592D9-ABE7-4EE9-92F4-2F271A05A792}" dt="2023-07-31T18:03:29.448" v="1351" actId="478"/>
          <ac:spMkLst>
            <pc:docMk/>
            <pc:sldMk cId="1300979513" sldId="4563"/>
            <ac:spMk id="9" creationId="{8C023DDF-10AA-D17C-8AFD-C5C4F41F723C}"/>
          </ac:spMkLst>
        </pc:spChg>
        <pc:graphicFrameChg chg="add mod">
          <ac:chgData name="Braulio Humberto" userId="50c9f18beb13cff6" providerId="LiveId" clId="{DF6592D9-ABE7-4EE9-92F4-2F271A05A792}" dt="2023-08-01T20:17:12.832" v="1734"/>
          <ac:graphicFrameMkLst>
            <pc:docMk/>
            <pc:sldMk cId="1300979513" sldId="4563"/>
            <ac:graphicFrameMk id="3" creationId="{EC9FC5CD-2D27-5286-D56A-532790F49747}"/>
          </ac:graphicFrameMkLst>
        </pc:graphicFrameChg>
        <pc:graphicFrameChg chg="add del mod">
          <ac:chgData name="Braulio Humberto" userId="50c9f18beb13cff6" providerId="LiveId" clId="{DF6592D9-ABE7-4EE9-92F4-2F271A05A792}" dt="2023-07-31T18:06:35.873" v="1379" actId="478"/>
          <ac:graphicFrameMkLst>
            <pc:docMk/>
            <pc:sldMk cId="1300979513" sldId="4563"/>
            <ac:graphicFrameMk id="4" creationId="{BDAA188B-DD89-4C6F-8A11-3071D89F993A}"/>
          </ac:graphicFrameMkLst>
        </pc:graphicFrameChg>
        <pc:graphicFrameChg chg="add del mod">
          <ac:chgData name="Braulio Humberto" userId="50c9f18beb13cff6" providerId="LiveId" clId="{DF6592D9-ABE7-4EE9-92F4-2F271A05A792}" dt="2023-07-31T18:06:45.458" v="1382"/>
          <ac:graphicFrameMkLst>
            <pc:docMk/>
            <pc:sldMk cId="1300979513" sldId="4563"/>
            <ac:graphicFrameMk id="7" creationId="{34F1861D-09A5-A82E-C0E9-A5836725B8BB}"/>
          </ac:graphicFrameMkLst>
        </pc:graphicFrameChg>
        <pc:graphicFrameChg chg="add del mod">
          <ac:chgData name="Braulio Humberto" userId="50c9f18beb13cff6" providerId="LiveId" clId="{DF6592D9-ABE7-4EE9-92F4-2F271A05A792}" dt="2023-07-31T18:07:38.756" v="1393" actId="21"/>
          <ac:graphicFrameMkLst>
            <pc:docMk/>
            <pc:sldMk cId="1300979513" sldId="4563"/>
            <ac:graphicFrameMk id="12" creationId="{010A7E5B-2779-FEA4-BBF5-D8E6AFA899CA}"/>
          </ac:graphicFrameMkLst>
        </pc:graphicFrameChg>
        <pc:graphicFrameChg chg="add del mod">
          <ac:chgData name="Braulio Humberto" userId="50c9f18beb13cff6" providerId="LiveId" clId="{DF6592D9-ABE7-4EE9-92F4-2F271A05A792}" dt="2023-07-31T18:11:52.847" v="1435" actId="478"/>
          <ac:graphicFrameMkLst>
            <pc:docMk/>
            <pc:sldMk cId="1300979513" sldId="4563"/>
            <ac:graphicFrameMk id="13" creationId="{FB9581F3-1FDD-1BEC-99A3-D219B5F6186B}"/>
          </ac:graphicFrameMkLst>
        </pc:graphicFrameChg>
        <pc:graphicFrameChg chg="add del mod">
          <ac:chgData name="Braulio Humberto" userId="50c9f18beb13cff6" providerId="LiveId" clId="{DF6592D9-ABE7-4EE9-92F4-2F271A05A792}" dt="2023-07-31T18:09:12.518" v="1416" actId="478"/>
          <ac:graphicFrameMkLst>
            <pc:docMk/>
            <pc:sldMk cId="1300979513" sldId="4563"/>
            <ac:graphicFrameMk id="14" creationId="{BDAA188B-DD89-4C6F-8A11-3071D89F993A}"/>
          </ac:graphicFrameMkLst>
        </pc:graphicFrameChg>
        <pc:graphicFrameChg chg="add del mod">
          <ac:chgData name="Braulio Humberto" userId="50c9f18beb13cff6" providerId="LiveId" clId="{DF6592D9-ABE7-4EE9-92F4-2F271A05A792}" dt="2023-07-31T18:10:54.712" v="1434" actId="478"/>
          <ac:graphicFrameMkLst>
            <pc:docMk/>
            <pc:sldMk cId="1300979513" sldId="4563"/>
            <ac:graphicFrameMk id="15" creationId="{BDAA188B-DD89-4C6F-8A11-3071D89F993A}"/>
          </ac:graphicFrameMkLst>
        </pc:graphicFrameChg>
        <pc:graphicFrameChg chg="add del mod">
          <ac:chgData name="Braulio Humberto" userId="50c9f18beb13cff6" providerId="LiveId" clId="{DF6592D9-ABE7-4EE9-92F4-2F271A05A792}" dt="2023-08-01T19:56:35.379" v="1485" actId="478"/>
          <ac:graphicFrameMkLst>
            <pc:docMk/>
            <pc:sldMk cId="1300979513" sldId="4563"/>
            <ac:graphicFrameMk id="17" creationId="{BDAA188B-DD89-4C6F-8A11-3071D89F993A}"/>
          </ac:graphicFrameMkLst>
        </pc:graphicFrameChg>
        <pc:picChg chg="add del mod">
          <ac:chgData name="Braulio Humberto" userId="50c9f18beb13cff6" providerId="LiveId" clId="{DF6592D9-ABE7-4EE9-92F4-2F271A05A792}" dt="2023-07-31T18:07:25.145" v="1388" actId="478"/>
          <ac:picMkLst>
            <pc:docMk/>
            <pc:sldMk cId="1300979513" sldId="4563"/>
            <ac:picMk id="8" creationId="{930CD5EC-6387-9653-49A7-3B8B9D3E6138}"/>
          </ac:picMkLst>
        </pc:picChg>
        <pc:picChg chg="add del mod">
          <ac:chgData name="Braulio Humberto" userId="50c9f18beb13cff6" providerId="LiveId" clId="{DF6592D9-ABE7-4EE9-92F4-2F271A05A792}" dt="2023-07-31T18:10:49.341" v="1432" actId="478"/>
          <ac:picMkLst>
            <pc:docMk/>
            <pc:sldMk cId="1300979513" sldId="4563"/>
            <ac:picMk id="16" creationId="{C915E94A-3C32-60D9-7BF4-26478726B89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Braulio Humberto" userId="50c9f18beb13cff6" providerId="LiveId" clId="{DF6592D9-ABE7-4EE9-92F4-2F271A05A792}" dt="2023-08-01T20:00:05.976" v="1521"/>
              <pc2:cmMkLst xmlns:pc2="http://schemas.microsoft.com/office/powerpoint/2019/9/main/command">
                <pc:docMk/>
                <pc:sldMk cId="1300979513" sldId="4563"/>
                <pc2:cmMk id="{9228D382-F8E6-4A2D-9ADF-1AF5D6CB2A97}"/>
              </pc2:cmMkLst>
            </pc226:cmChg>
          </p:ext>
        </pc:extLst>
      </pc:sldChg>
      <pc:sldChg chg="addSp delSp modSp add mod addCm delCm">
        <pc:chgData name="Braulio Humberto" userId="50c9f18beb13cff6" providerId="LiveId" clId="{DF6592D9-ABE7-4EE9-92F4-2F271A05A792}" dt="2023-08-02T17:12:50.605" v="1740"/>
        <pc:sldMkLst>
          <pc:docMk/>
          <pc:sldMk cId="3483041378" sldId="4564"/>
        </pc:sldMkLst>
        <pc:spChg chg="mod">
          <ac:chgData name="Braulio Humberto" userId="50c9f18beb13cff6" providerId="LiveId" clId="{DF6592D9-ABE7-4EE9-92F4-2F271A05A792}" dt="2023-07-28T19:04:33.010" v="1146" actId="20577"/>
          <ac:spMkLst>
            <pc:docMk/>
            <pc:sldMk cId="3483041378" sldId="4564"/>
            <ac:spMk id="2" creationId="{1A69AB68-AAD3-4F45-941A-BD76631A9FC7}"/>
          </ac:spMkLst>
        </pc:spChg>
        <pc:spChg chg="mod">
          <ac:chgData name="Braulio Humberto" userId="50c9f18beb13cff6" providerId="LiveId" clId="{DF6592D9-ABE7-4EE9-92F4-2F271A05A792}" dt="2023-07-28T19:12:47.478" v="1244" actId="1076"/>
          <ac:spMkLst>
            <pc:docMk/>
            <pc:sldMk cId="3483041378" sldId="4564"/>
            <ac:spMk id="10" creationId="{7B68D5AF-D700-C0D8-4079-5AE06CB31D9A}"/>
          </ac:spMkLst>
        </pc:spChg>
        <pc:spChg chg="mod">
          <ac:chgData name="Braulio Humberto" userId="50c9f18beb13cff6" providerId="LiveId" clId="{DF6592D9-ABE7-4EE9-92F4-2F271A05A792}" dt="2023-07-28T19:12:47.478" v="1244" actId="1076"/>
          <ac:spMkLst>
            <pc:docMk/>
            <pc:sldMk cId="3483041378" sldId="4564"/>
            <ac:spMk id="11" creationId="{132B6C80-8220-FE61-4CFB-B55530D73942}"/>
          </ac:spMkLst>
        </pc:spChg>
        <pc:spChg chg="mod">
          <ac:chgData name="Braulio Humberto" userId="50c9f18beb13cff6" providerId="LiveId" clId="{DF6592D9-ABE7-4EE9-92F4-2F271A05A792}" dt="2023-07-28T19:12:52.693" v="1245" actId="113"/>
          <ac:spMkLst>
            <pc:docMk/>
            <pc:sldMk cId="3483041378" sldId="4564"/>
            <ac:spMk id="12" creationId="{9F86B359-134A-B300-FBC4-C142565381EE}"/>
          </ac:spMkLst>
        </pc:spChg>
        <pc:spChg chg="mod">
          <ac:chgData name="Braulio Humberto" userId="50c9f18beb13cff6" providerId="LiveId" clId="{DF6592D9-ABE7-4EE9-92F4-2F271A05A792}" dt="2023-07-28T19:12:47.478" v="1244" actId="1076"/>
          <ac:spMkLst>
            <pc:docMk/>
            <pc:sldMk cId="3483041378" sldId="4564"/>
            <ac:spMk id="13" creationId="{B22C86E3-5C12-F024-1B01-2BC315FEC18E}"/>
          </ac:spMkLst>
        </pc:spChg>
        <pc:spChg chg="mod">
          <ac:chgData name="Braulio Humberto" userId="50c9f18beb13cff6" providerId="LiveId" clId="{DF6592D9-ABE7-4EE9-92F4-2F271A05A792}" dt="2023-07-28T19:12:47.478" v="1244" actId="1076"/>
          <ac:spMkLst>
            <pc:docMk/>
            <pc:sldMk cId="3483041378" sldId="4564"/>
            <ac:spMk id="14" creationId="{057B4AE8-931C-B002-BC0F-D7109DAE7767}"/>
          </ac:spMkLst>
        </pc:spChg>
        <pc:spChg chg="mod">
          <ac:chgData name="Braulio Humberto" userId="50c9f18beb13cff6" providerId="LiveId" clId="{DF6592D9-ABE7-4EE9-92F4-2F271A05A792}" dt="2023-07-28T19:12:54.848" v="1246" actId="113"/>
          <ac:spMkLst>
            <pc:docMk/>
            <pc:sldMk cId="3483041378" sldId="4564"/>
            <ac:spMk id="16" creationId="{2E74583A-90C6-6872-386D-3DE392C22013}"/>
          </ac:spMkLst>
        </pc:spChg>
        <pc:spChg chg="del mod">
          <ac:chgData name="Braulio Humberto" userId="50c9f18beb13cff6" providerId="LiveId" clId="{DF6592D9-ABE7-4EE9-92F4-2F271A05A792}" dt="2023-07-28T19:12:12.682" v="1239" actId="478"/>
          <ac:spMkLst>
            <pc:docMk/>
            <pc:sldMk cId="3483041378" sldId="4564"/>
            <ac:spMk id="17" creationId="{27F8A4BD-C3F6-1148-80E2-D77D26F4068D}"/>
          </ac:spMkLst>
        </pc:spChg>
        <pc:spChg chg="del mod">
          <ac:chgData name="Braulio Humberto" userId="50c9f18beb13cff6" providerId="LiveId" clId="{DF6592D9-ABE7-4EE9-92F4-2F271A05A792}" dt="2023-07-28T19:12:11.120" v="1238" actId="478"/>
          <ac:spMkLst>
            <pc:docMk/>
            <pc:sldMk cId="3483041378" sldId="4564"/>
            <ac:spMk id="21" creationId="{7344F5EF-63A1-6080-0E2F-0D16D29D1F88}"/>
          </ac:spMkLst>
        </pc:spChg>
        <pc:spChg chg="del mod">
          <ac:chgData name="Braulio Humberto" userId="50c9f18beb13cff6" providerId="LiveId" clId="{DF6592D9-ABE7-4EE9-92F4-2F271A05A792}" dt="2023-07-28T19:12:28.531" v="1241" actId="478"/>
          <ac:spMkLst>
            <pc:docMk/>
            <pc:sldMk cId="3483041378" sldId="4564"/>
            <ac:spMk id="23" creationId="{902EF8DA-E54E-1C1D-5E47-69A608BD1028}"/>
          </ac:spMkLst>
        </pc:spChg>
        <pc:grpChg chg="add mod">
          <ac:chgData name="Braulio Humberto" userId="50c9f18beb13cff6" providerId="LiveId" clId="{DF6592D9-ABE7-4EE9-92F4-2F271A05A792}" dt="2023-07-28T19:10:05.130" v="1232"/>
          <ac:grpSpMkLst>
            <pc:docMk/>
            <pc:sldMk cId="3483041378" sldId="4564"/>
            <ac:grpSpMk id="3" creationId="{BD46F768-687A-B925-1490-EA718A23D9A9}"/>
          </ac:grpSpMkLst>
        </pc:grpChg>
        <pc:grpChg chg="del mod">
          <ac:chgData name="Braulio Humberto" userId="50c9f18beb13cff6" providerId="LiveId" clId="{DF6592D9-ABE7-4EE9-92F4-2F271A05A792}" dt="2023-07-28T19:12:12.682" v="1239" actId="478"/>
          <ac:grpSpMkLst>
            <pc:docMk/>
            <pc:sldMk cId="3483041378" sldId="4564"/>
            <ac:grpSpMk id="7" creationId="{A6AEEC53-2D45-C298-A0A2-B3A56CACC383}"/>
          </ac:grpSpMkLst>
        </pc:grpChg>
        <pc:grpChg chg="mod">
          <ac:chgData name="Braulio Humberto" userId="50c9f18beb13cff6" providerId="LiveId" clId="{DF6592D9-ABE7-4EE9-92F4-2F271A05A792}" dt="2023-07-28T19:10:05.130" v="1232"/>
          <ac:grpSpMkLst>
            <pc:docMk/>
            <pc:sldMk cId="3483041378" sldId="4564"/>
            <ac:grpSpMk id="8" creationId="{7E21E8F4-63BB-1421-60B8-8A132A2E5653}"/>
          </ac:grpSpMkLst>
        </pc:grpChg>
        <pc:grpChg chg="mod">
          <ac:chgData name="Braulio Humberto" userId="50c9f18beb13cff6" providerId="LiveId" clId="{DF6592D9-ABE7-4EE9-92F4-2F271A05A792}" dt="2023-07-28T19:10:05.130" v="1232"/>
          <ac:grpSpMkLst>
            <pc:docMk/>
            <pc:sldMk cId="3483041378" sldId="4564"/>
            <ac:grpSpMk id="9" creationId="{2A27BA34-84CC-0D49-4FC4-D84CADE9AFE0}"/>
          </ac:grpSpMkLst>
        </pc:grpChg>
        <pc:graphicFrameChg chg="del mod">
          <ac:chgData name="Braulio Humberto" userId="50c9f18beb13cff6" providerId="LiveId" clId="{DF6592D9-ABE7-4EE9-92F4-2F271A05A792}" dt="2023-07-28T19:04:38.055" v="1148" actId="478"/>
          <ac:graphicFrameMkLst>
            <pc:docMk/>
            <pc:sldMk cId="3483041378" sldId="4564"/>
            <ac:graphicFrameMk id="4" creationId="{73509748-89F2-05B7-66CD-7E7BE6EA70D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raulio Humberto" userId="50c9f18beb13cff6" providerId="LiveId" clId="{DF6592D9-ABE7-4EE9-92F4-2F271A05A792}" dt="2023-08-02T17:12:50.605" v="1740"/>
              <pc2:cmMkLst xmlns:pc2="http://schemas.microsoft.com/office/powerpoint/2019/9/main/command">
                <pc:docMk/>
                <pc:sldMk cId="3483041378" sldId="4564"/>
                <pc2:cmMk id="{8618D2F6-2F59-4B2E-B254-E6352DFC79D1}"/>
              </pc2:cmMkLst>
            </pc226:cmChg>
          </p:ext>
        </pc:extLst>
      </pc:sldChg>
      <pc:sldChg chg="addSp delSp modSp add mod addCm delCm modCm">
        <pc:chgData name="Braulio Humberto" userId="50c9f18beb13cff6" providerId="LiveId" clId="{DF6592D9-ABE7-4EE9-92F4-2F271A05A792}" dt="2023-08-10T20:02:17.490" v="1930"/>
        <pc:sldMkLst>
          <pc:docMk/>
          <pc:sldMk cId="3720687653" sldId="4565"/>
        </pc:sldMkLst>
        <pc:spChg chg="mod">
          <ac:chgData name="Braulio Humberto" userId="50c9f18beb13cff6" providerId="LiveId" clId="{DF6592D9-ABE7-4EE9-92F4-2F271A05A792}" dt="2023-07-28T19:05:10.229" v="1186" actId="20577"/>
          <ac:spMkLst>
            <pc:docMk/>
            <pc:sldMk cId="3720687653" sldId="4565"/>
            <ac:spMk id="2" creationId="{1A69AB68-AAD3-4F45-941A-BD76631A9FC7}"/>
          </ac:spMkLst>
        </pc:spChg>
        <pc:spChg chg="add del mod">
          <ac:chgData name="Braulio Humberto" userId="50c9f18beb13cff6" providerId="LiveId" clId="{DF6592D9-ABE7-4EE9-92F4-2F271A05A792}" dt="2023-07-28T19:13:51.043" v="1249"/>
          <ac:spMkLst>
            <pc:docMk/>
            <pc:sldMk cId="3720687653" sldId="4565"/>
            <ac:spMk id="3" creationId="{A0E86E47-FA9D-E240-2D72-0D77CAD1D2C9}"/>
          </ac:spMkLst>
        </pc:spChg>
        <pc:spChg chg="add mod">
          <ac:chgData name="Braulio Humberto" userId="50c9f18beb13cff6" providerId="LiveId" clId="{DF6592D9-ABE7-4EE9-92F4-2F271A05A792}" dt="2023-08-10T20:02:17.490" v="1930"/>
          <ac:spMkLst>
            <pc:docMk/>
            <pc:sldMk cId="3720687653" sldId="4565"/>
            <ac:spMk id="4" creationId="{EB95C767-39A8-81CD-7BD5-498F93AC895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Braulio Humberto" userId="50c9f18beb13cff6" providerId="LiveId" clId="{DF6592D9-ABE7-4EE9-92F4-2F271A05A792}" dt="2023-08-02T17:13:02.274" v="1741"/>
              <pc2:cmMkLst xmlns:pc2="http://schemas.microsoft.com/office/powerpoint/2019/9/main/command">
                <pc:docMk/>
                <pc:sldMk cId="3720687653" sldId="4565"/>
                <pc2:cmMk id="{CF7DDE63-5C17-434E-A77C-6D846FF40C70}"/>
              </pc2:cmMkLst>
            </pc226:cmChg>
          </p:ext>
        </pc:extLst>
      </pc:sldChg>
      <pc:sldChg chg="addSp delSp modSp add mod">
        <pc:chgData name="Braulio Humberto" userId="50c9f18beb13cff6" providerId="LiveId" clId="{DF6592D9-ABE7-4EE9-92F4-2F271A05A792}" dt="2023-08-01T20:17:20.939" v="1736"/>
        <pc:sldMkLst>
          <pc:docMk/>
          <pc:sldMk cId="734157825" sldId="4566"/>
        </pc:sldMkLst>
        <pc:spChg chg="mod">
          <ac:chgData name="Braulio Humberto" userId="50c9f18beb13cff6" providerId="LiveId" clId="{DF6592D9-ABE7-4EE9-92F4-2F271A05A792}" dt="2023-08-01T20:02:22.034" v="1573" actId="20577"/>
          <ac:spMkLst>
            <pc:docMk/>
            <pc:sldMk cId="734157825" sldId="4566"/>
            <ac:spMk id="2" creationId="{1A69AB68-AAD3-4F45-941A-BD76631A9FC7}"/>
          </ac:spMkLst>
        </pc:spChg>
        <pc:graphicFrameChg chg="del">
          <ac:chgData name="Braulio Humberto" userId="50c9f18beb13cff6" providerId="LiveId" clId="{DF6592D9-ABE7-4EE9-92F4-2F271A05A792}" dt="2023-08-01T20:02:27.809" v="1574" actId="478"/>
          <ac:graphicFrameMkLst>
            <pc:docMk/>
            <pc:sldMk cId="734157825" sldId="4566"/>
            <ac:graphicFrameMk id="3" creationId="{EC9FC5CD-2D27-5286-D56A-532790F49747}"/>
          </ac:graphicFrameMkLst>
        </pc:graphicFrameChg>
        <pc:graphicFrameChg chg="add mod">
          <ac:chgData name="Braulio Humberto" userId="50c9f18beb13cff6" providerId="LiveId" clId="{DF6592D9-ABE7-4EE9-92F4-2F271A05A792}" dt="2023-08-01T20:04:23.782" v="1589"/>
          <ac:graphicFrameMkLst>
            <pc:docMk/>
            <pc:sldMk cId="734157825" sldId="4566"/>
            <ac:graphicFrameMk id="4" creationId="{1C148220-4084-4CCA-A8EC-02637499C7CC}"/>
          </ac:graphicFrameMkLst>
        </pc:graphicFrameChg>
        <pc:graphicFrameChg chg="add del mod">
          <ac:chgData name="Braulio Humberto" userId="50c9f18beb13cff6" providerId="LiveId" clId="{DF6592D9-ABE7-4EE9-92F4-2F271A05A792}" dt="2023-08-01T20:11:17.988" v="1626" actId="478"/>
          <ac:graphicFrameMkLst>
            <pc:docMk/>
            <pc:sldMk cId="734157825" sldId="4566"/>
            <ac:graphicFrameMk id="7" creationId="{808C8ACF-D060-A646-48DC-018CD0D4CF75}"/>
          </ac:graphicFrameMkLst>
        </pc:graphicFrameChg>
        <pc:graphicFrameChg chg="add del mod">
          <ac:chgData name="Braulio Humberto" userId="50c9f18beb13cff6" providerId="LiveId" clId="{DF6592D9-ABE7-4EE9-92F4-2F271A05A792}" dt="2023-08-01T20:14:07.433" v="1684" actId="478"/>
          <ac:graphicFrameMkLst>
            <pc:docMk/>
            <pc:sldMk cId="734157825" sldId="4566"/>
            <ac:graphicFrameMk id="8" creationId="{808C8ACF-D060-A646-48DC-018CD0D4CF75}"/>
          </ac:graphicFrameMkLst>
        </pc:graphicFrameChg>
        <pc:graphicFrameChg chg="add mod">
          <ac:chgData name="Braulio Humberto" userId="50c9f18beb13cff6" providerId="LiveId" clId="{DF6592D9-ABE7-4EE9-92F4-2F271A05A792}" dt="2023-08-01T20:17:20.939" v="1736"/>
          <ac:graphicFrameMkLst>
            <pc:docMk/>
            <pc:sldMk cId="734157825" sldId="4566"/>
            <ac:graphicFrameMk id="9" creationId="{808C8ACF-D060-A646-48DC-018CD0D4CF75}"/>
          </ac:graphicFrameMkLst>
        </pc:graphicFrameChg>
      </pc:sldChg>
      <pc:sldChg chg="add del">
        <pc:chgData name="Braulio Humberto" userId="50c9f18beb13cff6" providerId="LiveId" clId="{DF6592D9-ABE7-4EE9-92F4-2F271A05A792}" dt="2023-08-01T20:01:33.936" v="1530" actId="47"/>
        <pc:sldMkLst>
          <pc:docMk/>
          <pc:sldMk cId="4041048582" sldId="4566"/>
        </pc:sldMkLst>
      </pc:sldChg>
    </pc:docChg>
  </pc:docChgLst>
  <pc:docChgLst>
    <pc:chgData name="Igor Machado Bernardinelli (SEINFRA)" userId="S::x17779496@ca.mg.gov.br::8dfe8b81-984c-4d32-9156-4f0a0f2c69ae" providerId="AD" clId="Web-{90930565-7C6D-F00A-40D3-5A945000DD96}"/>
    <pc:docChg chg="addSld delSld modSld">
      <pc:chgData name="Igor Machado Bernardinelli (SEINFRA)" userId="S::x17779496@ca.mg.gov.br::8dfe8b81-984c-4d32-9156-4f0a0f2c69ae" providerId="AD" clId="Web-{90930565-7C6D-F00A-40D3-5A945000DD96}" dt="2024-01-15T20:38:42.304" v="151" actId="20577"/>
      <pc:docMkLst>
        <pc:docMk/>
      </pc:docMkLst>
      <pc:sldChg chg="modSp">
        <pc:chgData name="Igor Machado Bernardinelli (SEINFRA)" userId="S::x17779496@ca.mg.gov.br::8dfe8b81-984c-4d32-9156-4f0a0f2c69ae" providerId="AD" clId="Web-{90930565-7C6D-F00A-40D3-5A945000DD96}" dt="2024-01-15T20:17:20.972" v="3" actId="20577"/>
        <pc:sldMkLst>
          <pc:docMk/>
          <pc:sldMk cId="2459049461" sldId="4421"/>
        </pc:sldMkLst>
        <pc:spChg chg="mod">
          <ac:chgData name="Igor Machado Bernardinelli (SEINFRA)" userId="S::x17779496@ca.mg.gov.br::8dfe8b81-984c-4d32-9156-4f0a0f2c69ae" providerId="AD" clId="Web-{90930565-7C6D-F00A-40D3-5A945000DD96}" dt="2024-01-15T20:17:20.972" v="3" actId="20577"/>
          <ac:spMkLst>
            <pc:docMk/>
            <pc:sldMk cId="2459049461" sldId="4421"/>
            <ac:spMk id="3" creationId="{0A1A22F3-CC36-15F0-B589-4651F51F9BD1}"/>
          </ac:spMkLst>
        </pc:spChg>
      </pc:sldChg>
      <pc:sldChg chg="modSp">
        <pc:chgData name="Igor Machado Bernardinelli (SEINFRA)" userId="S::x17779496@ca.mg.gov.br::8dfe8b81-984c-4d32-9156-4f0a0f2c69ae" providerId="AD" clId="Web-{90930565-7C6D-F00A-40D3-5A945000DD96}" dt="2024-01-15T20:20:03.211" v="78" actId="20577"/>
        <pc:sldMkLst>
          <pc:docMk/>
          <pc:sldMk cId="2451962759" sldId="4450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0:03.211" v="78" actId="20577"/>
          <ac:spMkLst>
            <pc:docMk/>
            <pc:sldMk cId="2451962759" sldId="4450"/>
            <ac:spMk id="4" creationId="{EEB538E0-237A-315E-A1DF-38D5C9A12770}"/>
          </ac:spMkLst>
        </pc:spChg>
      </pc:sldChg>
      <pc:sldChg chg="modSp">
        <pc:chgData name="Igor Machado Bernardinelli (SEINFRA)" userId="S::x17779496@ca.mg.gov.br::8dfe8b81-984c-4d32-9156-4f0a0f2c69ae" providerId="AD" clId="Web-{90930565-7C6D-F00A-40D3-5A945000DD96}" dt="2024-01-15T20:38:42.304" v="151" actId="20577"/>
        <pc:sldMkLst>
          <pc:docMk/>
          <pc:sldMk cId="3724038274" sldId="4484"/>
        </pc:sldMkLst>
        <pc:spChg chg="mod">
          <ac:chgData name="Igor Machado Bernardinelli (SEINFRA)" userId="S::x17779496@ca.mg.gov.br::8dfe8b81-984c-4d32-9156-4f0a0f2c69ae" providerId="AD" clId="Web-{90930565-7C6D-F00A-40D3-5A945000DD96}" dt="2024-01-15T20:38:42.304" v="151" actId="20577"/>
          <ac:spMkLst>
            <pc:docMk/>
            <pc:sldMk cId="3724038274" sldId="4484"/>
            <ac:spMk id="2" creationId="{7801AF82-9645-57DD-C1DE-E20D3BEAEBC3}"/>
          </ac:spMkLst>
        </pc:spChg>
      </pc:sldChg>
      <pc:sldChg chg="modSp">
        <pc:chgData name="Igor Machado Bernardinelli (SEINFRA)" userId="S::x17779496@ca.mg.gov.br::8dfe8b81-984c-4d32-9156-4f0a0f2c69ae" providerId="AD" clId="Web-{90930565-7C6D-F00A-40D3-5A945000DD96}" dt="2024-01-15T20:30:55.276" v="129" actId="20577"/>
        <pc:sldMkLst>
          <pc:docMk/>
          <pc:sldMk cId="3160521427" sldId="4491"/>
        </pc:sldMkLst>
        <pc:spChg chg="mod">
          <ac:chgData name="Igor Machado Bernardinelli (SEINFRA)" userId="S::x17779496@ca.mg.gov.br::8dfe8b81-984c-4d32-9156-4f0a0f2c69ae" providerId="AD" clId="Web-{90930565-7C6D-F00A-40D3-5A945000DD96}" dt="2024-01-15T20:30:55.276" v="129" actId="20577"/>
          <ac:spMkLst>
            <pc:docMk/>
            <pc:sldMk cId="3160521427" sldId="4491"/>
            <ac:spMk id="2" creationId="{1A69AB68-AAD3-4F45-941A-BD76631A9FC7}"/>
          </ac:spMkLst>
        </pc:spChg>
      </pc:sldChg>
      <pc:sldChg chg="del">
        <pc:chgData name="Igor Machado Bernardinelli (SEINFRA)" userId="S::x17779496@ca.mg.gov.br::8dfe8b81-984c-4d32-9156-4f0a0f2c69ae" providerId="AD" clId="Web-{90930565-7C6D-F00A-40D3-5A945000DD96}" dt="2024-01-15T20:29:09.382" v="119"/>
        <pc:sldMkLst>
          <pc:docMk/>
          <pc:sldMk cId="3452189401" sldId="4501"/>
        </pc:sldMkLst>
      </pc:sldChg>
      <pc:sldChg chg="del">
        <pc:chgData name="Igor Machado Bernardinelli (SEINFRA)" userId="S::x17779496@ca.mg.gov.br::8dfe8b81-984c-4d32-9156-4f0a0f2c69ae" providerId="AD" clId="Web-{90930565-7C6D-F00A-40D3-5A945000DD96}" dt="2024-01-15T20:30:43.181" v="128"/>
        <pc:sldMkLst>
          <pc:docMk/>
          <pc:sldMk cId="4020159641" sldId="4502"/>
        </pc:sldMkLst>
      </pc:sldChg>
      <pc:sldChg chg="del">
        <pc:chgData name="Igor Machado Bernardinelli (SEINFRA)" userId="S::x17779496@ca.mg.gov.br::8dfe8b81-984c-4d32-9156-4f0a0f2c69ae" providerId="AD" clId="Web-{90930565-7C6D-F00A-40D3-5A945000DD96}" dt="2024-01-15T20:30:26.837" v="127"/>
        <pc:sldMkLst>
          <pc:docMk/>
          <pc:sldMk cId="772973116" sldId="4503"/>
        </pc:sldMkLst>
      </pc:sldChg>
      <pc:sldChg chg="modSp">
        <pc:chgData name="Igor Machado Bernardinelli (SEINFRA)" userId="S::x17779496@ca.mg.gov.br::8dfe8b81-984c-4d32-9156-4f0a0f2c69ae" providerId="AD" clId="Web-{90930565-7C6D-F00A-40D3-5A945000DD96}" dt="2024-01-15T20:27:27.535" v="107" actId="20577"/>
        <pc:sldMkLst>
          <pc:docMk/>
          <pc:sldMk cId="2373960501" sldId="4507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7:27.535" v="107" actId="20577"/>
          <ac:spMkLst>
            <pc:docMk/>
            <pc:sldMk cId="2373960501" sldId="4507"/>
            <ac:spMk id="2" creationId="{1A69AB68-AAD3-4F45-941A-BD76631A9FC7}"/>
          </ac:spMkLst>
        </pc:spChg>
      </pc:sldChg>
      <pc:sldChg chg="modSp">
        <pc:chgData name="Igor Machado Bernardinelli (SEINFRA)" userId="S::x17779496@ca.mg.gov.br::8dfe8b81-984c-4d32-9156-4f0a0f2c69ae" providerId="AD" clId="Web-{90930565-7C6D-F00A-40D3-5A945000DD96}" dt="2024-01-15T20:26:20.002" v="104" actId="20577"/>
        <pc:sldMkLst>
          <pc:docMk/>
          <pc:sldMk cId="1199770115" sldId="4513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6:04.002" v="102" actId="20577"/>
          <ac:spMkLst>
            <pc:docMk/>
            <pc:sldMk cId="1199770115" sldId="4513"/>
            <ac:spMk id="16" creationId="{D4A507E2-5DF2-16B2-8A61-51704FE87526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6:20.002" v="104" actId="20577"/>
          <ac:spMkLst>
            <pc:docMk/>
            <pc:sldMk cId="1199770115" sldId="4513"/>
            <ac:spMk id="18" creationId="{93632CAF-F041-EB4E-B32B-9216FDBE2D1D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2:34.121" v="80" actId="20577"/>
          <ac:spMkLst>
            <pc:docMk/>
            <pc:sldMk cId="1199770115" sldId="4513"/>
            <ac:spMk id="33" creationId="{77707A3A-B392-2B5C-91FF-76EE4BD3F83C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4:48.047" v="86" actId="20577"/>
          <ac:spMkLst>
            <pc:docMk/>
            <pc:sldMk cId="1199770115" sldId="4513"/>
            <ac:spMk id="36" creationId="{6F57DEF9-DEB0-AD07-B1A5-D1536919C92A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5:48.705" v="100" actId="20577"/>
          <ac:spMkLst>
            <pc:docMk/>
            <pc:sldMk cId="1199770115" sldId="4513"/>
            <ac:spMk id="39" creationId="{E14FFBE0-CAF6-1702-6699-9D0715239F57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4:58.735" v="90" actId="20577"/>
          <ac:spMkLst>
            <pc:docMk/>
            <pc:sldMk cId="1199770115" sldId="4513"/>
            <ac:spMk id="45" creationId="{72DB01C7-718E-B902-3BFD-5D1BA93B238B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4:18.530" v="82" actId="20577"/>
          <ac:spMkLst>
            <pc:docMk/>
            <pc:sldMk cId="1199770115" sldId="4513"/>
            <ac:spMk id="48" creationId="{CD1341A2-1111-6AE4-8C2B-1FDADDAB05C4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5:32.704" v="92" actId="20577"/>
          <ac:spMkLst>
            <pc:docMk/>
            <pc:sldMk cId="1199770115" sldId="4513"/>
            <ac:spMk id="51" creationId="{204F7097-0956-E369-8A5B-74D297C62221}"/>
          </ac:spMkLst>
        </pc:spChg>
        <pc:spChg chg="mod">
          <ac:chgData name="Igor Machado Bernardinelli (SEINFRA)" userId="S::x17779496@ca.mg.gov.br::8dfe8b81-984c-4d32-9156-4f0a0f2c69ae" providerId="AD" clId="Web-{90930565-7C6D-F00A-40D3-5A945000DD96}" dt="2024-01-15T20:25:56.830" v="101" actId="20577"/>
          <ac:spMkLst>
            <pc:docMk/>
            <pc:sldMk cId="1199770115" sldId="4513"/>
            <ac:spMk id="54" creationId="{7823BE88-D395-7D35-C445-FF2D0918738D}"/>
          </ac:spMkLst>
        </pc:spChg>
      </pc:sldChg>
      <pc:sldChg chg="modSp">
        <pc:chgData name="Igor Machado Bernardinelli (SEINFRA)" userId="S::x17779496@ca.mg.gov.br::8dfe8b81-984c-4d32-9156-4f0a0f2c69ae" providerId="AD" clId="Web-{90930565-7C6D-F00A-40D3-5A945000DD96}" dt="2024-01-15T20:26:58.613" v="105" actId="20577"/>
        <pc:sldMkLst>
          <pc:docMk/>
          <pc:sldMk cId="2392537593" sldId="4514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6:58.613" v="105" actId="20577"/>
          <ac:spMkLst>
            <pc:docMk/>
            <pc:sldMk cId="2392537593" sldId="4514"/>
            <ac:spMk id="2" creationId="{1A69AB68-AAD3-4F45-941A-BD76631A9FC7}"/>
          </ac:spMkLst>
        </pc:spChg>
      </pc:sldChg>
      <pc:sldChg chg="del">
        <pc:chgData name="Igor Machado Bernardinelli (SEINFRA)" userId="S::x17779496@ca.mg.gov.br::8dfe8b81-984c-4d32-9156-4f0a0f2c69ae" providerId="AD" clId="Web-{90930565-7C6D-F00A-40D3-5A945000DD96}" dt="2024-01-15T20:20:07.351" v="79"/>
        <pc:sldMkLst>
          <pc:docMk/>
          <pc:sldMk cId="3556180105" sldId="4538"/>
        </pc:sldMkLst>
      </pc:sldChg>
      <pc:sldChg chg="del">
        <pc:chgData name="Igor Machado Bernardinelli (SEINFRA)" userId="S::x17779496@ca.mg.gov.br::8dfe8b81-984c-4d32-9156-4f0a0f2c69ae" providerId="AD" clId="Web-{90930565-7C6D-F00A-40D3-5A945000DD96}" dt="2024-01-15T20:28:53.053" v="113"/>
        <pc:sldMkLst>
          <pc:docMk/>
          <pc:sldMk cId="2723487019" sldId="4541"/>
        </pc:sldMkLst>
      </pc:sldChg>
      <pc:sldChg chg="del">
        <pc:chgData name="Igor Machado Bernardinelli (SEINFRA)" userId="S::x17779496@ca.mg.gov.br::8dfe8b81-984c-4d32-9156-4f0a0f2c69ae" providerId="AD" clId="Web-{90930565-7C6D-F00A-40D3-5A945000DD96}" dt="2024-01-15T20:27:18.254" v="106"/>
        <pc:sldMkLst>
          <pc:docMk/>
          <pc:sldMk cId="580710575" sldId="4549"/>
        </pc:sldMkLst>
      </pc:sldChg>
      <pc:sldChg chg="modSp">
        <pc:chgData name="Igor Machado Bernardinelli (SEINFRA)" userId="S::x17779496@ca.mg.gov.br::8dfe8b81-984c-4d32-9156-4f0a0f2c69ae" providerId="AD" clId="Web-{90930565-7C6D-F00A-40D3-5A945000DD96}" dt="2024-01-15T20:27:59.505" v="109" actId="20577"/>
        <pc:sldMkLst>
          <pc:docMk/>
          <pc:sldMk cId="654518993" sldId="4550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7:59.505" v="109" actId="20577"/>
          <ac:spMkLst>
            <pc:docMk/>
            <pc:sldMk cId="654518993" sldId="4550"/>
            <ac:spMk id="2" creationId="{1A69AB68-AAD3-4F45-941A-BD76631A9FC7}"/>
          </ac:spMkLst>
        </pc:spChg>
      </pc:sldChg>
      <pc:sldChg chg="modSp">
        <pc:chgData name="Igor Machado Bernardinelli (SEINFRA)" userId="S::x17779496@ca.mg.gov.br::8dfe8b81-984c-4d32-9156-4f0a0f2c69ae" providerId="AD" clId="Web-{90930565-7C6D-F00A-40D3-5A945000DD96}" dt="2024-01-15T20:29:07.835" v="118" actId="20577"/>
        <pc:sldMkLst>
          <pc:docMk/>
          <pc:sldMk cId="2725240283" sldId="4552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9:07.835" v="118" actId="20577"/>
          <ac:spMkLst>
            <pc:docMk/>
            <pc:sldMk cId="2725240283" sldId="4552"/>
            <ac:spMk id="2" creationId="{1A69AB68-AAD3-4F45-941A-BD76631A9FC7}"/>
          </ac:spMkLst>
        </pc:spChg>
      </pc:sldChg>
      <pc:sldChg chg="del">
        <pc:chgData name="Igor Machado Bernardinelli (SEINFRA)" userId="S::x17779496@ca.mg.gov.br::8dfe8b81-984c-4d32-9156-4f0a0f2c69ae" providerId="AD" clId="Web-{90930565-7C6D-F00A-40D3-5A945000DD96}" dt="2024-01-15T20:31:15.182" v="130"/>
        <pc:sldMkLst>
          <pc:docMk/>
          <pc:sldMk cId="3424470744" sldId="4556"/>
        </pc:sldMkLst>
      </pc:sldChg>
      <pc:sldChg chg="del">
        <pc:chgData name="Igor Machado Bernardinelli (SEINFRA)" userId="S::x17779496@ca.mg.gov.br::8dfe8b81-984c-4d32-9156-4f0a0f2c69ae" providerId="AD" clId="Web-{90930565-7C6D-F00A-40D3-5A945000DD96}" dt="2024-01-15T20:31:28.573" v="132"/>
        <pc:sldMkLst>
          <pc:docMk/>
          <pc:sldMk cId="852227529" sldId="4557"/>
        </pc:sldMkLst>
      </pc:sldChg>
      <pc:sldChg chg="add del">
        <pc:chgData name="Igor Machado Bernardinelli (SEINFRA)" userId="S::x17779496@ca.mg.gov.br::8dfe8b81-984c-4d32-9156-4f0a0f2c69ae" providerId="AD" clId="Web-{90930565-7C6D-F00A-40D3-5A945000DD96}" dt="2024-01-15T20:28:43.022" v="112"/>
        <pc:sldMkLst>
          <pc:docMk/>
          <pc:sldMk cId="256741635" sldId="4562"/>
        </pc:sldMkLst>
      </pc:sldChg>
      <pc:sldChg chg="del">
        <pc:chgData name="Igor Machado Bernardinelli (SEINFRA)" userId="S::x17779496@ca.mg.gov.br::8dfe8b81-984c-4d32-9156-4f0a0f2c69ae" providerId="AD" clId="Web-{90930565-7C6D-F00A-40D3-5A945000DD96}" dt="2024-01-15T20:31:16.511" v="131"/>
        <pc:sldMkLst>
          <pc:docMk/>
          <pc:sldMk cId="3483041378" sldId="4564"/>
        </pc:sldMkLst>
      </pc:sldChg>
      <pc:sldChg chg="modSp">
        <pc:chgData name="Igor Machado Bernardinelli (SEINFRA)" userId="S::x17779496@ca.mg.gov.br::8dfe8b81-984c-4d32-9156-4f0a0f2c69ae" providerId="AD" clId="Web-{90930565-7C6D-F00A-40D3-5A945000DD96}" dt="2024-01-15T20:27:40.755" v="108" actId="20577"/>
        <pc:sldMkLst>
          <pc:docMk/>
          <pc:sldMk cId="734157825" sldId="4566"/>
        </pc:sldMkLst>
        <pc:spChg chg="mod">
          <ac:chgData name="Igor Machado Bernardinelli (SEINFRA)" userId="S::x17779496@ca.mg.gov.br::8dfe8b81-984c-4d32-9156-4f0a0f2c69ae" providerId="AD" clId="Web-{90930565-7C6D-F00A-40D3-5A945000DD96}" dt="2024-01-15T20:27:40.755" v="108" actId="20577"/>
          <ac:spMkLst>
            <pc:docMk/>
            <pc:sldMk cId="734157825" sldId="4566"/>
            <ac:spMk id="2" creationId="{1A69AB68-AAD3-4F45-941A-BD76631A9FC7}"/>
          </ac:spMkLst>
        </pc:spChg>
      </pc:sldChg>
      <pc:sldChg chg="addSp modSp new del">
        <pc:chgData name="Igor Machado Bernardinelli (SEINFRA)" userId="S::x17779496@ca.mg.gov.br::8dfe8b81-984c-4d32-9156-4f0a0f2c69ae" providerId="AD" clId="Web-{90930565-7C6D-F00A-40D3-5A945000DD96}" dt="2024-01-15T20:30:10.462" v="124"/>
        <pc:sldMkLst>
          <pc:docMk/>
          <pc:sldMk cId="1705931492" sldId="4567"/>
        </pc:sldMkLst>
        <pc:spChg chg="add mod">
          <ac:chgData name="Igor Machado Bernardinelli (SEINFRA)" userId="S::x17779496@ca.mg.gov.br::8dfe8b81-984c-4d32-9156-4f0a0f2c69ae" providerId="AD" clId="Web-{90930565-7C6D-F00A-40D3-5A945000DD96}" dt="2024-01-15T20:29:41.649" v="122"/>
          <ac:spMkLst>
            <pc:docMk/>
            <pc:sldMk cId="1705931492" sldId="4567"/>
            <ac:spMk id="13" creationId="{FC1A0DFE-CE33-01A3-0E59-611C0D92F260}"/>
          </ac:spMkLst>
        </pc:spChg>
      </pc:sldChg>
      <pc:sldChg chg="modSp add replId">
        <pc:chgData name="Igor Machado Bernardinelli (SEINFRA)" userId="S::x17779496@ca.mg.gov.br::8dfe8b81-984c-4d32-9156-4f0a0f2c69ae" providerId="AD" clId="Web-{90930565-7C6D-F00A-40D3-5A945000DD96}" dt="2024-01-15T20:30:24.197" v="126" actId="20577"/>
        <pc:sldMkLst>
          <pc:docMk/>
          <pc:sldMk cId="2189620620" sldId="4568"/>
        </pc:sldMkLst>
        <pc:spChg chg="mod">
          <ac:chgData name="Igor Machado Bernardinelli (SEINFRA)" userId="S::x17779496@ca.mg.gov.br::8dfe8b81-984c-4d32-9156-4f0a0f2c69ae" providerId="AD" clId="Web-{90930565-7C6D-F00A-40D3-5A945000DD96}" dt="2024-01-15T20:30:24.197" v="126" actId="20577"/>
          <ac:spMkLst>
            <pc:docMk/>
            <pc:sldMk cId="2189620620" sldId="4568"/>
            <ac:spMk id="2" creationId="{7F757C71-CE8E-7AB0-DD44-7EB59F045A3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d9527d044d2cc09/NEP_FA/Conc.%20nov/Serraria%20Souza%20Pinto/2022.%20Estrutura&#231;&#227;o%20c%20CODEMGE/Financeiro/MODELAGEM/EVTE/Graficos%20EVTE%200108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m\Downloads\EVTE%20Serraria%20-%20EIV%20-%20Modelo%2020%20anos%20-%20Ajustes%20CODEMGE%20-%2020231122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m\Downloads\EVTE%20Serraria%20-%20EIV%20-%20Modelo%2020%20anos%20-%20Ajustes%20CODEMGE%20-%2020231122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m\Downloads\EVTE%20Serraria%20-%20EIV%20-%20Modelo%2020%20anos%20-%20Ajustes%20CODEMGE%20-%2020231122%20(3)%20(1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tx1"/>
                </a:solidFill>
              </a:rPr>
              <a:t>CAPEX E REPEX</a:t>
            </a:r>
          </a:p>
        </c:rich>
      </c:tx>
      <c:layout>
        <c:manualLayout>
          <c:xMode val="edge"/>
          <c:yMode val="edge"/>
          <c:x val="0.728684875328084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9964181430446195"/>
          <c:y val="5.2899871626869217E-2"/>
          <c:w val="0.37941896325459318"/>
          <c:h val="0.881850586181377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496719160105"/>
          <c:y val="9.8995498574249684E-3"/>
          <c:w val="0.29108981299212594"/>
          <c:h val="0.97491635796995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CAPEX E REPEX </a:t>
            </a:r>
            <a:endParaRPr lang="en-US" b="1" dirty="0"/>
          </a:p>
        </c:rich>
      </c:tx>
      <c:layout>
        <c:manualLayout>
          <c:xMode val="edge"/>
          <c:yMode val="edge"/>
          <c:x val="0.64205806948527389"/>
          <c:y val="5.8950906523270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9129457426638706"/>
          <c:y val="0.12560971559601233"/>
          <c:w val="0.46395082722392583"/>
          <c:h val="0.7742250944355239"/>
        </c:manualLayout>
      </c:layout>
      <c:pieChart>
        <c:varyColors val="1"/>
        <c:ser>
          <c:idx val="0"/>
          <c:order val="0"/>
          <c:tx>
            <c:strRef>
              <c:f>'[EVTE Serraria - EIV - Modelo 20 anos - Ajustes CODEMGE - 20231122 (3).xlsx]Gráficos'!$C$42</c:f>
              <c:strCache>
                <c:ptCount val="1"/>
                <c:pt idx="0">
                  <c:v>%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EE-4A33-9F75-35008EB84B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EE-4A33-9F75-35008EB84B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EE-4A33-9F75-35008EB84B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EE-4A33-9F75-35008EB84B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EE-4A33-9F75-35008EB84B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BEE-4A33-9F75-35008EB84B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BEE-4A33-9F75-35008EB84B2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BEE-4A33-9F75-35008EB84B2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BEE-4A33-9F75-35008EB84B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'[EVTE Serraria - EIV - Modelo 20 anos - Ajustes CODEMGE - 20231122 (3).xlsx]Gráficos'!$A$43:$A$51</c:f>
              <c:strCache>
                <c:ptCount val="9"/>
                <c:pt idx="0">
                  <c:v>PINTURA</c:v>
                </c:pt>
                <c:pt idx="1">
                  <c:v>OUTROS</c:v>
                </c:pt>
                <c:pt idx="2">
                  <c:v>INTALAÇÕES PREDIAIS EMBUTIDAS</c:v>
                </c:pt>
                <c:pt idx="3">
                  <c:v>EQUIPAMENTOS FUNCIONAIS MANUTENIVEIS E SUBSTITUÍVEIS - ALTO CUSTO DE MANUTENÇÃO OU DE RELEVÂNCIA PARA O ESPAÇO</c:v>
                </c:pt>
                <c:pt idx="4">
                  <c:v>INSTALAÇÕES PREDIAIS APARENTES</c:v>
                </c:pt>
                <c:pt idx="5">
                  <c:v>QUIPAMENTOS FUNCIONAIS MANUTENIVEIS E SUBSTITUÍVEIS - MÉDIO CUSTO DE MANUTENÇÃO</c:v>
                </c:pt>
                <c:pt idx="6">
                  <c:v>PISOS EXTERNOS</c:v>
                </c:pt>
                <c:pt idx="7">
                  <c:v>COBERTURA</c:v>
                </c:pt>
                <c:pt idx="8">
                  <c:v>REVESTIMENTOS INTERNOS ADERIDOS</c:v>
                </c:pt>
              </c:strCache>
            </c:strRef>
          </c:cat>
          <c:val>
            <c:numRef>
              <c:f>'[EVTE Serraria - EIV - Modelo 20 anos - Ajustes CODEMGE - 20231122 (3).xlsx]Gráficos'!$C$43:$C$51</c:f>
              <c:numCache>
                <c:formatCode>0%</c:formatCode>
                <c:ptCount val="9"/>
                <c:pt idx="0">
                  <c:v>0.17956889562337705</c:v>
                </c:pt>
                <c:pt idx="1">
                  <c:v>0.16927411042597218</c:v>
                </c:pt>
                <c:pt idx="2">
                  <c:v>0.14203976559602549</c:v>
                </c:pt>
                <c:pt idx="3">
                  <c:v>0.12911673809526636</c:v>
                </c:pt>
                <c:pt idx="4">
                  <c:v>0.12579661313158108</c:v>
                </c:pt>
                <c:pt idx="5">
                  <c:v>9.0973788067034073E-2</c:v>
                </c:pt>
                <c:pt idx="6">
                  <c:v>8.4968736111617663E-2</c:v>
                </c:pt>
                <c:pt idx="7">
                  <c:v>4.3183208977784521E-2</c:v>
                </c:pt>
                <c:pt idx="8">
                  <c:v>3.5078143971341472E-2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E-4F9A-A207-204ADFFD26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8195109111423421E-3"/>
          <c:y val="8.4545243857359037E-2"/>
          <c:w val="0.39940963718803407"/>
          <c:h val="0.85529958009403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OPEX</a:t>
            </a:r>
            <a:endParaRPr lang="en-US" b="1"/>
          </a:p>
        </c:rich>
      </c:tx>
      <c:layout>
        <c:manualLayout>
          <c:xMode val="edge"/>
          <c:yMode val="edge"/>
          <c:x val="0.59920690636561991"/>
          <c:y val="2.9100529100529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3967828631585654"/>
          <c:y val="8.8528499627238758E-2"/>
          <c:w val="0.48814134119749614"/>
          <c:h val="0.87772163247967905"/>
        </c:manualLayout>
      </c:layout>
      <c:pieChart>
        <c:varyColors val="1"/>
        <c:ser>
          <c:idx val="0"/>
          <c:order val="0"/>
          <c:tx>
            <c:strRef>
              <c:f>'[EVTE Serraria - EIV - Modelo 20 anos - Ajustes CODEMGE - 20231122 (3).xlsx]Gráficos'!$C$90</c:f>
              <c:strCache>
                <c:ptCount val="1"/>
                <c:pt idx="0">
                  <c:v>%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6A-45C0-A14D-CDED739DB0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6A-45C0-A14D-CDED739DB0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6A-45C0-A14D-CDED739DB0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6A-45C0-A14D-CDED739DB0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A6A-45C0-A14D-CDED739DB0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A6A-45C0-A14D-CDED739DB0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'[EVTE Serraria - EIV - Modelo 20 anos - Ajustes CODEMGE - 20231122 (3).xlsx]Gráficos'!$A$91:$A$96</c:f>
              <c:strCache>
                <c:ptCount val="6"/>
                <c:pt idx="0">
                  <c:v>Pessoal</c:v>
                </c:pt>
                <c:pt idx="1">
                  <c:v>Custos Associados à Mão-de-Obra</c:v>
                </c:pt>
                <c:pt idx="2">
                  <c:v>Taxas Seguros e Garantias</c:v>
                </c:pt>
                <c:pt idx="3">
                  <c:v>Sistema de Detecção, Alarme e Iluminação de Emergência</c:v>
                </c:pt>
                <c:pt idx="4">
                  <c:v>Manutenção de Equipamentos</c:v>
                </c:pt>
                <c:pt idx="5">
                  <c:v>Outros</c:v>
                </c:pt>
              </c:strCache>
            </c:strRef>
          </c:cat>
          <c:val>
            <c:numRef>
              <c:f>'[EVTE Serraria - EIV - Modelo 20 anos - Ajustes CODEMGE - 20231122 (3).xlsx]Gráficos'!$C$91:$C$96</c:f>
              <c:numCache>
                <c:formatCode>0.0%</c:formatCode>
                <c:ptCount val="6"/>
                <c:pt idx="0">
                  <c:v>0.69751985400393646</c:v>
                </c:pt>
                <c:pt idx="1">
                  <c:v>0.12472451407254663</c:v>
                </c:pt>
                <c:pt idx="2">
                  <c:v>4.5120132329076093E-2</c:v>
                </c:pt>
                <c:pt idx="3">
                  <c:v>4.227273757784894E-2</c:v>
                </c:pt>
                <c:pt idx="4">
                  <c:v>4.0508864855738652E-2</c:v>
                </c:pt>
                <c:pt idx="5">
                  <c:v>4.985389716085329E-2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8-42A1-935D-F04234569A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'[EVTE Serraria - EIV - Modelo 20 anos - Ajustes CODEMGE - 20231122 (3) (1) (1).xlsx]Gráficos'!$A$3</c:f>
              <c:strCache>
                <c:ptCount val="1"/>
                <c:pt idx="0">
                  <c:v>Receita de operação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'[EVTE Serraria - EIV - Modelo 20 anos - Ajustes CODEMGE - 20231122 (3) (1) (1).xlsx]Gráficos'!$B$2:$V$2</c:f>
              <c:strCache>
                <c:ptCount val="21"/>
                <c:pt idx="0">
                  <c:v>ANO BASE</c:v>
                </c:pt>
                <c:pt idx="1">
                  <c:v>ANO 1</c:v>
                </c:pt>
                <c:pt idx="2">
                  <c:v>ANO 2</c:v>
                </c:pt>
                <c:pt idx="3">
                  <c:v>ANO 3</c:v>
                </c:pt>
                <c:pt idx="4">
                  <c:v>ANO 4</c:v>
                </c:pt>
                <c:pt idx="5">
                  <c:v>ANO 5</c:v>
                </c:pt>
                <c:pt idx="6">
                  <c:v>ANO 6</c:v>
                </c:pt>
                <c:pt idx="7">
                  <c:v>ANO 7</c:v>
                </c:pt>
                <c:pt idx="8">
                  <c:v>ANO 8</c:v>
                </c:pt>
                <c:pt idx="9">
                  <c:v>ANO 9</c:v>
                </c:pt>
                <c:pt idx="10">
                  <c:v>ANO 10</c:v>
                </c:pt>
                <c:pt idx="11">
                  <c:v>ANO 11</c:v>
                </c:pt>
                <c:pt idx="12">
                  <c:v>ANO 12</c:v>
                </c:pt>
                <c:pt idx="13">
                  <c:v>ANO 13</c:v>
                </c:pt>
                <c:pt idx="14">
                  <c:v>ANO 14</c:v>
                </c:pt>
                <c:pt idx="15">
                  <c:v>ANO 15</c:v>
                </c:pt>
                <c:pt idx="16">
                  <c:v>ANO 16</c:v>
                </c:pt>
                <c:pt idx="17">
                  <c:v>ANO 17</c:v>
                </c:pt>
                <c:pt idx="18">
                  <c:v>ANO 18</c:v>
                </c:pt>
                <c:pt idx="19">
                  <c:v>ANO 19</c:v>
                </c:pt>
                <c:pt idx="20">
                  <c:v>ANO 20</c:v>
                </c:pt>
              </c:strCache>
            </c:strRef>
          </c:cat>
          <c:val>
            <c:numRef>
              <c:f>'[EVTE Serraria - EIV - Modelo 20 anos - Ajustes CODEMGE - 20231122 (3) (1) (1).xlsx]Gráficos'!$B$3:$V$3</c:f>
              <c:numCache>
                <c:formatCode>_("R$"* #,##0.00_);_("R$"* \(#,##0.00\);_("R$"* "-"??_);_(@_)</c:formatCode>
                <c:ptCount val="21"/>
                <c:pt idx="0">
                  <c:v>0</c:v>
                </c:pt>
                <c:pt idx="1">
                  <c:v>2463982.5189883383</c:v>
                </c:pt>
                <c:pt idx="2">
                  <c:v>2505827.0136130205</c:v>
                </c:pt>
                <c:pt idx="3">
                  <c:v>2554215.3828344387</c:v>
                </c:pt>
                <c:pt idx="4">
                  <c:v>2605129.0885188356</c:v>
                </c:pt>
                <c:pt idx="5">
                  <c:v>2657061.0683169225</c:v>
                </c:pt>
                <c:pt idx="6">
                  <c:v>3013353.6102003562</c:v>
                </c:pt>
                <c:pt idx="7">
                  <c:v>3067383.6419822853</c:v>
                </c:pt>
                <c:pt idx="8">
                  <c:v>3122494.2743998519</c:v>
                </c:pt>
                <c:pt idx="9">
                  <c:v>3178707.1194657707</c:v>
                </c:pt>
                <c:pt idx="10">
                  <c:v>3236044.2214330081</c:v>
                </c:pt>
                <c:pt idx="11">
                  <c:v>3294528.0654395898</c:v>
                </c:pt>
                <c:pt idx="12">
                  <c:v>3354181.5863263034</c:v>
                </c:pt>
                <c:pt idx="13">
                  <c:v>3415028.1776307514</c:v>
                </c:pt>
                <c:pt idx="14">
                  <c:v>3477091.7007612884</c:v>
                </c:pt>
                <c:pt idx="15">
                  <c:v>3540396.4943544357</c:v>
                </c:pt>
                <c:pt idx="16">
                  <c:v>3604967.3838194474</c:v>
                </c:pt>
                <c:pt idx="17">
                  <c:v>3670829.6910737576</c:v>
                </c:pt>
                <c:pt idx="18">
                  <c:v>3738009.2444731547</c:v>
                </c:pt>
                <c:pt idx="19">
                  <c:v>3806532.3889405411</c:v>
                </c:pt>
                <c:pt idx="20">
                  <c:v>3876425.9962972743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DF-4D6C-90CE-A00E05B34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8769728"/>
        <c:axId val="-48778432"/>
      </c:lineChart>
      <c:catAx>
        <c:axId val="-487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8778432"/>
        <c:crosses val="autoZero"/>
        <c:auto val="1"/>
        <c:lblAlgn val="ctr"/>
        <c:lblOffset val="100"/>
        <c:noMultiLvlLbl val="0"/>
      </c:catAx>
      <c:valAx>
        <c:axId val="-48778432"/>
        <c:scaling>
          <c:orientation val="minMax"/>
        </c:scaling>
        <c:delete val="0"/>
        <c:axPos val="l"/>
        <c:numFmt formatCode="_(&quot;R$&quot;* #,##0_);_(&quot;R$&quot;* \(#,##0\);_(&quot;R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4876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9A765-A131-4806-912A-3AE7FA8707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D27F0006-4E05-4FD2-B05A-3D19382693AB}">
      <dgm:prSet/>
      <dgm:spPr/>
      <dgm:t>
        <a:bodyPr/>
        <a:lstStyle/>
        <a:p>
          <a:r>
            <a:rPr lang="pt-BR"/>
            <a:t>ADMINISTRAÇÃO E GESTÃO</a:t>
          </a:r>
        </a:p>
      </dgm:t>
    </dgm:pt>
    <dgm:pt modelId="{40AB18BB-C792-4366-B291-E982CAC0E960}" type="parTrans" cxnId="{8E3B46CE-C968-4AF6-90C9-B2A4C3615CB1}">
      <dgm:prSet/>
      <dgm:spPr/>
      <dgm:t>
        <a:bodyPr/>
        <a:lstStyle/>
        <a:p>
          <a:endParaRPr lang="pt-BR"/>
        </a:p>
      </dgm:t>
    </dgm:pt>
    <dgm:pt modelId="{85914183-FB5A-49AA-A65C-8C0C1ABFC351}" type="sibTrans" cxnId="{8E3B46CE-C968-4AF6-90C9-B2A4C3615CB1}">
      <dgm:prSet/>
      <dgm:spPr/>
      <dgm:t>
        <a:bodyPr/>
        <a:lstStyle/>
        <a:p>
          <a:endParaRPr lang="pt-BR"/>
        </a:p>
      </dgm:t>
    </dgm:pt>
    <dgm:pt modelId="{B413A29E-1F12-4598-AAD0-E409D2DE0AE4}">
      <dgm:prSet/>
      <dgm:spPr/>
      <dgm:t>
        <a:bodyPr/>
        <a:lstStyle/>
        <a:p>
          <a:r>
            <a:rPr lang="pt-BR"/>
            <a:t>PROMOÇÃO DE EVENTOS</a:t>
          </a:r>
        </a:p>
      </dgm:t>
    </dgm:pt>
    <dgm:pt modelId="{772839EE-B7AC-4C57-B12E-2208E5B28B45}" type="parTrans" cxnId="{159A2B81-3EB0-4697-A80F-BB745EDBD4B8}">
      <dgm:prSet/>
      <dgm:spPr/>
      <dgm:t>
        <a:bodyPr/>
        <a:lstStyle/>
        <a:p>
          <a:endParaRPr lang="pt-BR"/>
        </a:p>
      </dgm:t>
    </dgm:pt>
    <dgm:pt modelId="{802C23A2-F301-460D-B9C5-6CE4A312E181}" type="sibTrans" cxnId="{159A2B81-3EB0-4697-A80F-BB745EDBD4B8}">
      <dgm:prSet/>
      <dgm:spPr/>
      <dgm:t>
        <a:bodyPr/>
        <a:lstStyle/>
        <a:p>
          <a:endParaRPr lang="pt-BR"/>
        </a:p>
      </dgm:t>
    </dgm:pt>
    <dgm:pt modelId="{7A244FE5-259A-4788-93C5-3A2DFD13AA4E}">
      <dgm:prSet/>
      <dgm:spPr/>
      <dgm:t>
        <a:bodyPr/>
        <a:lstStyle/>
        <a:p>
          <a:r>
            <a:rPr lang="pt-BR"/>
            <a:t>OUVIDORIA </a:t>
          </a:r>
        </a:p>
      </dgm:t>
    </dgm:pt>
    <dgm:pt modelId="{C20E3075-9113-4C97-97BF-4DF95E9BBC55}" type="parTrans" cxnId="{197BCFDA-AC71-452D-BF09-AF8941CE16C6}">
      <dgm:prSet/>
      <dgm:spPr/>
      <dgm:t>
        <a:bodyPr/>
        <a:lstStyle/>
        <a:p>
          <a:endParaRPr lang="pt-BR"/>
        </a:p>
      </dgm:t>
    </dgm:pt>
    <dgm:pt modelId="{987F1014-6F4E-4300-9DCE-37FCAFC1FC54}" type="sibTrans" cxnId="{197BCFDA-AC71-452D-BF09-AF8941CE16C6}">
      <dgm:prSet/>
      <dgm:spPr/>
      <dgm:t>
        <a:bodyPr/>
        <a:lstStyle/>
        <a:p>
          <a:endParaRPr lang="pt-BR"/>
        </a:p>
      </dgm:t>
    </dgm:pt>
    <dgm:pt modelId="{FFADBB15-41EA-4386-B773-CB966CA49C40}">
      <dgm:prSet/>
      <dgm:spPr/>
      <dgm:t>
        <a:bodyPr/>
        <a:lstStyle/>
        <a:p>
          <a:r>
            <a:rPr lang="pt-BR"/>
            <a:t>LICENÇAS E ALVARÁS</a:t>
          </a:r>
        </a:p>
      </dgm:t>
    </dgm:pt>
    <dgm:pt modelId="{5F77B268-4FD5-4E4A-AA13-0F678BDE0095}" type="parTrans" cxnId="{EEE7E6F8-8665-4E4B-900B-0EC38F5BD34F}">
      <dgm:prSet/>
      <dgm:spPr/>
      <dgm:t>
        <a:bodyPr/>
        <a:lstStyle/>
        <a:p>
          <a:endParaRPr lang="pt-BR"/>
        </a:p>
      </dgm:t>
    </dgm:pt>
    <dgm:pt modelId="{2C8FC797-F27A-42B7-88A9-6004E6DF4373}" type="sibTrans" cxnId="{EEE7E6F8-8665-4E4B-900B-0EC38F5BD34F}">
      <dgm:prSet/>
      <dgm:spPr/>
      <dgm:t>
        <a:bodyPr/>
        <a:lstStyle/>
        <a:p>
          <a:endParaRPr lang="pt-BR"/>
        </a:p>
      </dgm:t>
    </dgm:pt>
    <dgm:pt modelId="{D19BA6E6-EB4B-4883-B2E3-C0E417DC892F}">
      <dgm:prSet/>
      <dgm:spPr/>
      <dgm:t>
        <a:bodyPr/>
        <a:lstStyle/>
        <a:p>
          <a:r>
            <a:rPr lang="pt-BR"/>
            <a:t>MANUTENÇÃO </a:t>
          </a:r>
        </a:p>
      </dgm:t>
    </dgm:pt>
    <dgm:pt modelId="{701B0E4A-FFD4-4768-8624-6CB3FFBFCB98}" type="parTrans" cxnId="{F23AD606-1A36-4EB4-BF06-C86BF0BA76AD}">
      <dgm:prSet/>
      <dgm:spPr/>
      <dgm:t>
        <a:bodyPr/>
        <a:lstStyle/>
        <a:p>
          <a:endParaRPr lang="pt-BR"/>
        </a:p>
      </dgm:t>
    </dgm:pt>
    <dgm:pt modelId="{4FAABE6D-FA86-4426-B5A5-423CD4DBAA3E}" type="sibTrans" cxnId="{F23AD606-1A36-4EB4-BF06-C86BF0BA76AD}">
      <dgm:prSet/>
      <dgm:spPr/>
      <dgm:t>
        <a:bodyPr/>
        <a:lstStyle/>
        <a:p>
          <a:endParaRPr lang="pt-BR"/>
        </a:p>
      </dgm:t>
    </dgm:pt>
    <dgm:pt modelId="{CC3A7073-1B2D-410A-A789-DAD7F2E7051B}">
      <dgm:prSet/>
      <dgm:spPr/>
      <dgm:t>
        <a:bodyPr/>
        <a:lstStyle/>
        <a:p>
          <a:r>
            <a:rPr lang="pt-BR"/>
            <a:t>CONSERVAÇÃO</a:t>
          </a:r>
        </a:p>
      </dgm:t>
    </dgm:pt>
    <dgm:pt modelId="{2D39762A-90A8-42CD-91B6-A2817FACE8D8}" type="parTrans" cxnId="{E291C91E-89EB-435C-B9EA-DD5340E47B60}">
      <dgm:prSet/>
      <dgm:spPr/>
      <dgm:t>
        <a:bodyPr/>
        <a:lstStyle/>
        <a:p>
          <a:endParaRPr lang="pt-BR"/>
        </a:p>
      </dgm:t>
    </dgm:pt>
    <dgm:pt modelId="{2879D799-93DE-4563-8316-CE6618C0F59A}" type="sibTrans" cxnId="{E291C91E-89EB-435C-B9EA-DD5340E47B60}">
      <dgm:prSet/>
      <dgm:spPr/>
      <dgm:t>
        <a:bodyPr/>
        <a:lstStyle/>
        <a:p>
          <a:endParaRPr lang="pt-BR"/>
        </a:p>
      </dgm:t>
    </dgm:pt>
    <dgm:pt modelId="{F26DC091-8F9F-48B8-AAF4-F28BA56EE47A}">
      <dgm:prSet/>
      <dgm:spPr/>
      <dgm:t>
        <a:bodyPr/>
        <a:lstStyle/>
        <a:p>
          <a:r>
            <a:rPr lang="pt-BR"/>
            <a:t>SEGURANÇA</a:t>
          </a:r>
        </a:p>
      </dgm:t>
    </dgm:pt>
    <dgm:pt modelId="{BF043263-1AD2-4A4A-BB8C-4304DAE9CDF1}" type="parTrans" cxnId="{B0F33A3F-8DBB-4A0E-AFD5-1A52103F4E76}">
      <dgm:prSet/>
      <dgm:spPr/>
      <dgm:t>
        <a:bodyPr/>
        <a:lstStyle/>
        <a:p>
          <a:endParaRPr lang="pt-BR"/>
        </a:p>
      </dgm:t>
    </dgm:pt>
    <dgm:pt modelId="{B281F78A-F8B3-4438-919D-C8BE0A8FDF03}" type="sibTrans" cxnId="{B0F33A3F-8DBB-4A0E-AFD5-1A52103F4E76}">
      <dgm:prSet/>
      <dgm:spPr/>
      <dgm:t>
        <a:bodyPr/>
        <a:lstStyle/>
        <a:p>
          <a:endParaRPr lang="pt-BR"/>
        </a:p>
      </dgm:t>
    </dgm:pt>
    <dgm:pt modelId="{40C10C6D-064A-47C8-AADB-FFD82EDED7C0}" type="pres">
      <dgm:prSet presAssocID="{9DD9A765-A131-4806-912A-3AE7FA87079C}" presName="diagram" presStyleCnt="0">
        <dgm:presLayoutVars>
          <dgm:dir/>
          <dgm:resizeHandles val="exact"/>
        </dgm:presLayoutVars>
      </dgm:prSet>
      <dgm:spPr/>
    </dgm:pt>
    <dgm:pt modelId="{1DE4D77C-783B-4A6A-8436-B603CF9917E5}" type="pres">
      <dgm:prSet presAssocID="{D27F0006-4E05-4FD2-B05A-3D19382693AB}" presName="node" presStyleLbl="node1" presStyleIdx="0" presStyleCnt="7">
        <dgm:presLayoutVars>
          <dgm:bulletEnabled val="1"/>
        </dgm:presLayoutVars>
      </dgm:prSet>
      <dgm:spPr/>
    </dgm:pt>
    <dgm:pt modelId="{97471340-CC07-42D4-B463-1060265D6FE6}" type="pres">
      <dgm:prSet presAssocID="{85914183-FB5A-49AA-A65C-8C0C1ABFC351}" presName="sibTrans" presStyleCnt="0"/>
      <dgm:spPr/>
    </dgm:pt>
    <dgm:pt modelId="{976B20C5-D348-49F8-9400-A9BCCD85CA8A}" type="pres">
      <dgm:prSet presAssocID="{B413A29E-1F12-4598-AAD0-E409D2DE0AE4}" presName="node" presStyleLbl="node1" presStyleIdx="1" presStyleCnt="7">
        <dgm:presLayoutVars>
          <dgm:bulletEnabled val="1"/>
        </dgm:presLayoutVars>
      </dgm:prSet>
      <dgm:spPr/>
    </dgm:pt>
    <dgm:pt modelId="{695FC098-0DA4-47BE-B5BF-1A8C97D012F6}" type="pres">
      <dgm:prSet presAssocID="{802C23A2-F301-460D-B9C5-6CE4A312E181}" presName="sibTrans" presStyleCnt="0"/>
      <dgm:spPr/>
    </dgm:pt>
    <dgm:pt modelId="{D3020E6A-3A8C-41ED-9A1D-BCA10C995B9E}" type="pres">
      <dgm:prSet presAssocID="{7A244FE5-259A-4788-93C5-3A2DFD13AA4E}" presName="node" presStyleLbl="node1" presStyleIdx="2" presStyleCnt="7">
        <dgm:presLayoutVars>
          <dgm:bulletEnabled val="1"/>
        </dgm:presLayoutVars>
      </dgm:prSet>
      <dgm:spPr/>
    </dgm:pt>
    <dgm:pt modelId="{9FFC020C-68C0-48F8-B160-612B5524D738}" type="pres">
      <dgm:prSet presAssocID="{987F1014-6F4E-4300-9DCE-37FCAFC1FC54}" presName="sibTrans" presStyleCnt="0"/>
      <dgm:spPr/>
    </dgm:pt>
    <dgm:pt modelId="{A79EFF69-657A-4891-AE09-7F958564EC6B}" type="pres">
      <dgm:prSet presAssocID="{FFADBB15-41EA-4386-B773-CB966CA49C40}" presName="node" presStyleLbl="node1" presStyleIdx="3" presStyleCnt="7">
        <dgm:presLayoutVars>
          <dgm:bulletEnabled val="1"/>
        </dgm:presLayoutVars>
      </dgm:prSet>
      <dgm:spPr/>
    </dgm:pt>
    <dgm:pt modelId="{54FEC421-1A28-4F95-A505-DD9E525881CA}" type="pres">
      <dgm:prSet presAssocID="{2C8FC797-F27A-42B7-88A9-6004E6DF4373}" presName="sibTrans" presStyleCnt="0"/>
      <dgm:spPr/>
    </dgm:pt>
    <dgm:pt modelId="{EA92DABB-12F6-4199-A506-BB0D69D102DE}" type="pres">
      <dgm:prSet presAssocID="{D19BA6E6-EB4B-4883-B2E3-C0E417DC892F}" presName="node" presStyleLbl="node1" presStyleIdx="4" presStyleCnt="7">
        <dgm:presLayoutVars>
          <dgm:bulletEnabled val="1"/>
        </dgm:presLayoutVars>
      </dgm:prSet>
      <dgm:spPr/>
    </dgm:pt>
    <dgm:pt modelId="{CA0302CD-BA8D-4981-A632-E2F662CE2B27}" type="pres">
      <dgm:prSet presAssocID="{4FAABE6D-FA86-4426-B5A5-423CD4DBAA3E}" presName="sibTrans" presStyleCnt="0"/>
      <dgm:spPr/>
    </dgm:pt>
    <dgm:pt modelId="{0612B19C-90EF-458F-BEEC-73751155E9A5}" type="pres">
      <dgm:prSet presAssocID="{CC3A7073-1B2D-410A-A789-DAD7F2E7051B}" presName="node" presStyleLbl="node1" presStyleIdx="5" presStyleCnt="7">
        <dgm:presLayoutVars>
          <dgm:bulletEnabled val="1"/>
        </dgm:presLayoutVars>
      </dgm:prSet>
      <dgm:spPr/>
    </dgm:pt>
    <dgm:pt modelId="{4908F0B9-D6DB-40FF-AAC3-F3EFD19A28CF}" type="pres">
      <dgm:prSet presAssocID="{2879D799-93DE-4563-8316-CE6618C0F59A}" presName="sibTrans" presStyleCnt="0"/>
      <dgm:spPr/>
    </dgm:pt>
    <dgm:pt modelId="{F92A522B-AE8E-49A1-AA5F-B2CBE594A78A}" type="pres">
      <dgm:prSet presAssocID="{F26DC091-8F9F-48B8-AAF4-F28BA56EE47A}" presName="node" presStyleLbl="node1" presStyleIdx="6" presStyleCnt="7">
        <dgm:presLayoutVars>
          <dgm:bulletEnabled val="1"/>
        </dgm:presLayoutVars>
      </dgm:prSet>
      <dgm:spPr/>
    </dgm:pt>
  </dgm:ptLst>
  <dgm:cxnLst>
    <dgm:cxn modelId="{F23AD606-1A36-4EB4-BF06-C86BF0BA76AD}" srcId="{9DD9A765-A131-4806-912A-3AE7FA87079C}" destId="{D19BA6E6-EB4B-4883-B2E3-C0E417DC892F}" srcOrd="4" destOrd="0" parTransId="{701B0E4A-FFD4-4768-8624-6CB3FFBFCB98}" sibTransId="{4FAABE6D-FA86-4426-B5A5-423CD4DBAA3E}"/>
    <dgm:cxn modelId="{26974D10-8BF6-4378-A276-3224E6790E06}" type="presOf" srcId="{FFADBB15-41EA-4386-B773-CB966CA49C40}" destId="{A79EFF69-657A-4891-AE09-7F958564EC6B}" srcOrd="0" destOrd="0" presId="urn:microsoft.com/office/officeart/2005/8/layout/default"/>
    <dgm:cxn modelId="{71CCC21A-CA09-484E-805D-AC2E00419D17}" type="presOf" srcId="{F26DC091-8F9F-48B8-AAF4-F28BA56EE47A}" destId="{F92A522B-AE8E-49A1-AA5F-B2CBE594A78A}" srcOrd="0" destOrd="0" presId="urn:microsoft.com/office/officeart/2005/8/layout/default"/>
    <dgm:cxn modelId="{E291C91E-89EB-435C-B9EA-DD5340E47B60}" srcId="{9DD9A765-A131-4806-912A-3AE7FA87079C}" destId="{CC3A7073-1B2D-410A-A789-DAD7F2E7051B}" srcOrd="5" destOrd="0" parTransId="{2D39762A-90A8-42CD-91B6-A2817FACE8D8}" sibTransId="{2879D799-93DE-4563-8316-CE6618C0F59A}"/>
    <dgm:cxn modelId="{C051EB2A-BB71-427E-BA9D-8A17E0A6E933}" type="presOf" srcId="{9DD9A765-A131-4806-912A-3AE7FA87079C}" destId="{40C10C6D-064A-47C8-AADB-FFD82EDED7C0}" srcOrd="0" destOrd="0" presId="urn:microsoft.com/office/officeart/2005/8/layout/default"/>
    <dgm:cxn modelId="{FE468336-E41F-4C75-8C40-84EAFF48BA51}" type="presOf" srcId="{D27F0006-4E05-4FD2-B05A-3D19382693AB}" destId="{1DE4D77C-783B-4A6A-8436-B603CF9917E5}" srcOrd="0" destOrd="0" presId="urn:microsoft.com/office/officeart/2005/8/layout/default"/>
    <dgm:cxn modelId="{D75FB13E-6021-462E-84F7-05C3459A6E17}" type="presOf" srcId="{B413A29E-1F12-4598-AAD0-E409D2DE0AE4}" destId="{976B20C5-D348-49F8-9400-A9BCCD85CA8A}" srcOrd="0" destOrd="0" presId="urn:microsoft.com/office/officeart/2005/8/layout/default"/>
    <dgm:cxn modelId="{B0F33A3F-8DBB-4A0E-AFD5-1A52103F4E76}" srcId="{9DD9A765-A131-4806-912A-3AE7FA87079C}" destId="{F26DC091-8F9F-48B8-AAF4-F28BA56EE47A}" srcOrd="6" destOrd="0" parTransId="{BF043263-1AD2-4A4A-BB8C-4304DAE9CDF1}" sibTransId="{B281F78A-F8B3-4438-919D-C8BE0A8FDF03}"/>
    <dgm:cxn modelId="{159A2B81-3EB0-4697-A80F-BB745EDBD4B8}" srcId="{9DD9A765-A131-4806-912A-3AE7FA87079C}" destId="{B413A29E-1F12-4598-AAD0-E409D2DE0AE4}" srcOrd="1" destOrd="0" parTransId="{772839EE-B7AC-4C57-B12E-2208E5B28B45}" sibTransId="{802C23A2-F301-460D-B9C5-6CE4A312E181}"/>
    <dgm:cxn modelId="{D39EE28A-B0EA-4065-8E96-1355C2B9AA57}" type="presOf" srcId="{CC3A7073-1B2D-410A-A789-DAD7F2E7051B}" destId="{0612B19C-90EF-458F-BEEC-73751155E9A5}" srcOrd="0" destOrd="0" presId="urn:microsoft.com/office/officeart/2005/8/layout/default"/>
    <dgm:cxn modelId="{59FF699F-A29A-4415-B437-D5BA6A19F200}" type="presOf" srcId="{7A244FE5-259A-4788-93C5-3A2DFD13AA4E}" destId="{D3020E6A-3A8C-41ED-9A1D-BCA10C995B9E}" srcOrd="0" destOrd="0" presId="urn:microsoft.com/office/officeart/2005/8/layout/default"/>
    <dgm:cxn modelId="{8E3B46CE-C968-4AF6-90C9-B2A4C3615CB1}" srcId="{9DD9A765-A131-4806-912A-3AE7FA87079C}" destId="{D27F0006-4E05-4FD2-B05A-3D19382693AB}" srcOrd="0" destOrd="0" parTransId="{40AB18BB-C792-4366-B291-E982CAC0E960}" sibTransId="{85914183-FB5A-49AA-A65C-8C0C1ABFC351}"/>
    <dgm:cxn modelId="{197BCFDA-AC71-452D-BF09-AF8941CE16C6}" srcId="{9DD9A765-A131-4806-912A-3AE7FA87079C}" destId="{7A244FE5-259A-4788-93C5-3A2DFD13AA4E}" srcOrd="2" destOrd="0" parTransId="{C20E3075-9113-4C97-97BF-4DF95E9BBC55}" sibTransId="{987F1014-6F4E-4300-9DCE-37FCAFC1FC54}"/>
    <dgm:cxn modelId="{8CF717E4-4D1C-4D51-B710-3711BFF7CF27}" type="presOf" srcId="{D19BA6E6-EB4B-4883-B2E3-C0E417DC892F}" destId="{EA92DABB-12F6-4199-A506-BB0D69D102DE}" srcOrd="0" destOrd="0" presId="urn:microsoft.com/office/officeart/2005/8/layout/default"/>
    <dgm:cxn modelId="{EEE7E6F8-8665-4E4B-900B-0EC38F5BD34F}" srcId="{9DD9A765-A131-4806-912A-3AE7FA87079C}" destId="{FFADBB15-41EA-4386-B773-CB966CA49C40}" srcOrd="3" destOrd="0" parTransId="{5F77B268-4FD5-4E4A-AA13-0F678BDE0095}" sibTransId="{2C8FC797-F27A-42B7-88A9-6004E6DF4373}"/>
    <dgm:cxn modelId="{C2C9CEBA-F54B-4ABE-8F3A-24EC2A5CE025}" type="presParOf" srcId="{40C10C6D-064A-47C8-AADB-FFD82EDED7C0}" destId="{1DE4D77C-783B-4A6A-8436-B603CF9917E5}" srcOrd="0" destOrd="0" presId="urn:microsoft.com/office/officeart/2005/8/layout/default"/>
    <dgm:cxn modelId="{A837592E-9205-48D6-831C-00D4B31A282F}" type="presParOf" srcId="{40C10C6D-064A-47C8-AADB-FFD82EDED7C0}" destId="{97471340-CC07-42D4-B463-1060265D6FE6}" srcOrd="1" destOrd="0" presId="urn:microsoft.com/office/officeart/2005/8/layout/default"/>
    <dgm:cxn modelId="{A31A1E0C-5919-49C6-BFC6-BCEBC34CF415}" type="presParOf" srcId="{40C10C6D-064A-47C8-AADB-FFD82EDED7C0}" destId="{976B20C5-D348-49F8-9400-A9BCCD85CA8A}" srcOrd="2" destOrd="0" presId="urn:microsoft.com/office/officeart/2005/8/layout/default"/>
    <dgm:cxn modelId="{50B7E171-E744-4AA6-8625-DC2FBF969EEC}" type="presParOf" srcId="{40C10C6D-064A-47C8-AADB-FFD82EDED7C0}" destId="{695FC098-0DA4-47BE-B5BF-1A8C97D012F6}" srcOrd="3" destOrd="0" presId="urn:microsoft.com/office/officeart/2005/8/layout/default"/>
    <dgm:cxn modelId="{A4BEE417-BB32-4CB4-B1D3-9296BAD802FC}" type="presParOf" srcId="{40C10C6D-064A-47C8-AADB-FFD82EDED7C0}" destId="{D3020E6A-3A8C-41ED-9A1D-BCA10C995B9E}" srcOrd="4" destOrd="0" presId="urn:microsoft.com/office/officeart/2005/8/layout/default"/>
    <dgm:cxn modelId="{88E384E6-30F4-425B-8109-4D74AAA0F69A}" type="presParOf" srcId="{40C10C6D-064A-47C8-AADB-FFD82EDED7C0}" destId="{9FFC020C-68C0-48F8-B160-612B5524D738}" srcOrd="5" destOrd="0" presId="urn:microsoft.com/office/officeart/2005/8/layout/default"/>
    <dgm:cxn modelId="{4F65DEB5-9C90-4334-98CC-66CE8AFCFBF0}" type="presParOf" srcId="{40C10C6D-064A-47C8-AADB-FFD82EDED7C0}" destId="{A79EFF69-657A-4891-AE09-7F958564EC6B}" srcOrd="6" destOrd="0" presId="urn:microsoft.com/office/officeart/2005/8/layout/default"/>
    <dgm:cxn modelId="{DDBE7398-3C10-4349-A377-4FAEE85C9521}" type="presParOf" srcId="{40C10C6D-064A-47C8-AADB-FFD82EDED7C0}" destId="{54FEC421-1A28-4F95-A505-DD9E525881CA}" srcOrd="7" destOrd="0" presId="urn:microsoft.com/office/officeart/2005/8/layout/default"/>
    <dgm:cxn modelId="{108B9540-F1A5-4C87-AE97-AAF731A75C03}" type="presParOf" srcId="{40C10C6D-064A-47C8-AADB-FFD82EDED7C0}" destId="{EA92DABB-12F6-4199-A506-BB0D69D102DE}" srcOrd="8" destOrd="0" presId="urn:microsoft.com/office/officeart/2005/8/layout/default"/>
    <dgm:cxn modelId="{B5E6F6DE-B5A7-4C76-8659-C4C799EAF18F}" type="presParOf" srcId="{40C10C6D-064A-47C8-AADB-FFD82EDED7C0}" destId="{CA0302CD-BA8D-4981-A632-E2F662CE2B27}" srcOrd="9" destOrd="0" presId="urn:microsoft.com/office/officeart/2005/8/layout/default"/>
    <dgm:cxn modelId="{36D0A4AA-1427-45E1-A4C4-CE794B4CBFDE}" type="presParOf" srcId="{40C10C6D-064A-47C8-AADB-FFD82EDED7C0}" destId="{0612B19C-90EF-458F-BEEC-73751155E9A5}" srcOrd="10" destOrd="0" presId="urn:microsoft.com/office/officeart/2005/8/layout/default"/>
    <dgm:cxn modelId="{BF296752-70B6-4FB1-907C-CC4D8EE6706B}" type="presParOf" srcId="{40C10C6D-064A-47C8-AADB-FFD82EDED7C0}" destId="{4908F0B9-D6DB-40FF-AAC3-F3EFD19A28CF}" srcOrd="11" destOrd="0" presId="urn:microsoft.com/office/officeart/2005/8/layout/default"/>
    <dgm:cxn modelId="{83E8CA1B-D12F-4119-BADD-9C327C2EDD54}" type="presParOf" srcId="{40C10C6D-064A-47C8-AADB-FFD82EDED7C0}" destId="{F92A522B-AE8E-49A1-AA5F-B2CBE594A78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3902C-7AD6-45DF-A362-596C5F3BA905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5FD9AA7-6676-4F0B-9F7A-61E80C835565}">
      <dgm:prSet custT="1"/>
      <dgm:spPr/>
      <dgm:t>
        <a:bodyPr/>
        <a:lstStyle/>
        <a:p>
          <a:pPr algn="ctr"/>
          <a:r>
            <a:rPr lang="pt-BR" sz="1400" b="1"/>
            <a:t>Assinatura do Contrato</a:t>
          </a:r>
        </a:p>
      </dgm:t>
    </dgm:pt>
    <dgm:pt modelId="{46E26CC6-FECE-4675-9B8D-636C468C771C}" type="parTrans" cxnId="{821FE5E3-EA3D-4103-AFB1-256911DC1D17}">
      <dgm:prSet/>
      <dgm:spPr/>
      <dgm:t>
        <a:bodyPr/>
        <a:lstStyle/>
        <a:p>
          <a:endParaRPr lang="pt-BR"/>
        </a:p>
      </dgm:t>
    </dgm:pt>
    <dgm:pt modelId="{ABD96920-7FD8-4E54-B30B-ABABF1B9CE96}" type="sibTrans" cxnId="{821FE5E3-EA3D-4103-AFB1-256911DC1D17}">
      <dgm:prSet/>
      <dgm:spPr/>
      <dgm:t>
        <a:bodyPr/>
        <a:lstStyle/>
        <a:p>
          <a:endParaRPr lang="pt-BR"/>
        </a:p>
      </dgm:t>
    </dgm:pt>
    <dgm:pt modelId="{2B585C5B-0D6B-409D-BC06-3E85DD025A17}">
      <dgm:prSet custT="1"/>
      <dgm:spPr/>
      <dgm:t>
        <a:bodyPr/>
        <a:lstStyle/>
        <a:p>
          <a:pPr algn="ctr"/>
          <a:r>
            <a:rPr lang="pt-BR" sz="1400" b="1"/>
            <a:t>Transição Operacional</a:t>
          </a:r>
        </a:p>
      </dgm:t>
    </dgm:pt>
    <dgm:pt modelId="{D48B83C4-632A-45F6-85B5-B590B1EDD1BA}" type="parTrans" cxnId="{32A6AEF6-F076-434F-AFD5-09FCA5AD7852}">
      <dgm:prSet/>
      <dgm:spPr/>
      <dgm:t>
        <a:bodyPr/>
        <a:lstStyle/>
        <a:p>
          <a:endParaRPr lang="pt-BR"/>
        </a:p>
      </dgm:t>
    </dgm:pt>
    <dgm:pt modelId="{AC0B752B-7EDB-455D-BDDF-671FE7EEF216}" type="sibTrans" cxnId="{32A6AEF6-F076-434F-AFD5-09FCA5AD7852}">
      <dgm:prSet/>
      <dgm:spPr/>
      <dgm:t>
        <a:bodyPr/>
        <a:lstStyle/>
        <a:p>
          <a:endParaRPr lang="pt-BR"/>
        </a:p>
      </dgm:t>
    </dgm:pt>
    <dgm:pt modelId="{0FDD68EE-B38D-4954-B82D-1F6E24C126F2}">
      <dgm:prSet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Termo de Transferência de Bens Reversíveis</a:t>
          </a:r>
        </a:p>
      </dgm:t>
    </dgm:pt>
    <dgm:pt modelId="{455B11F0-DF66-4231-B100-49E8EC98952A}" type="parTrans" cxnId="{40D9F1F4-84DC-4EBB-BDF7-83B95218FB98}">
      <dgm:prSet/>
      <dgm:spPr/>
      <dgm:t>
        <a:bodyPr/>
        <a:lstStyle/>
        <a:p>
          <a:endParaRPr lang="pt-BR"/>
        </a:p>
      </dgm:t>
    </dgm:pt>
    <dgm:pt modelId="{61FF3A10-B98E-4F1B-85DA-ABE9664A92B2}" type="sibTrans" cxnId="{40D9F1F4-84DC-4EBB-BDF7-83B95218FB98}">
      <dgm:prSet/>
      <dgm:spPr/>
      <dgm:t>
        <a:bodyPr/>
        <a:lstStyle/>
        <a:p>
          <a:endParaRPr lang="pt-BR"/>
        </a:p>
      </dgm:t>
    </dgm:pt>
    <dgm:pt modelId="{16F8B315-CE77-4E15-9B9A-0D74C6202493}">
      <dgm:prSet custT="1"/>
      <dgm:spPr/>
      <dgm:t>
        <a:bodyPr/>
        <a:lstStyle/>
        <a:p>
          <a:pPr algn="l"/>
          <a:r>
            <a:rPr lang="pt-BR" sz="1400" b="1" kern="1200"/>
            <a:t>Plano de Operação</a:t>
          </a:r>
        </a:p>
      </dgm:t>
    </dgm:pt>
    <dgm:pt modelId="{FDEA0A73-038E-4CFE-B935-C82E379A7DA2}" type="parTrans" cxnId="{2916EB19-E670-4B79-89A9-5045DC09EA4F}">
      <dgm:prSet/>
      <dgm:spPr/>
      <dgm:t>
        <a:bodyPr/>
        <a:lstStyle/>
        <a:p>
          <a:endParaRPr lang="pt-BR"/>
        </a:p>
      </dgm:t>
    </dgm:pt>
    <dgm:pt modelId="{161233DA-044E-4411-BAC3-26FB86D2AA57}" type="sibTrans" cxnId="{2916EB19-E670-4B79-89A9-5045DC09EA4F}">
      <dgm:prSet/>
      <dgm:spPr/>
      <dgm:t>
        <a:bodyPr/>
        <a:lstStyle/>
        <a:p>
          <a:endParaRPr lang="pt-BR"/>
        </a:p>
      </dgm:t>
    </dgm:pt>
    <dgm:pt modelId="{63BAE46D-0AD3-4F8B-A646-470128C0E2C7}">
      <dgm:prSet custT="1"/>
      <dgm:spPr/>
      <dgm:t>
        <a:bodyPr/>
        <a:lstStyle/>
        <a:p>
          <a:pPr algn="l"/>
          <a:r>
            <a:rPr lang="pt-BR" sz="1100" b="0"/>
            <a:t>Fase 1 – Planejamento: até 30 dias após assinatura do contrato</a:t>
          </a:r>
        </a:p>
      </dgm:t>
    </dgm:pt>
    <dgm:pt modelId="{E049B50E-45E4-46AA-85E3-6CD32ACFB380}" type="parTrans" cxnId="{41A3270D-E7C0-4AA8-B372-D5AC6A057DAB}">
      <dgm:prSet/>
      <dgm:spPr/>
      <dgm:t>
        <a:bodyPr/>
        <a:lstStyle/>
        <a:p>
          <a:endParaRPr lang="pt-BR"/>
        </a:p>
      </dgm:t>
    </dgm:pt>
    <dgm:pt modelId="{68B3D3EB-2E59-46AF-9248-2FBCEFB27B07}" type="sibTrans" cxnId="{41A3270D-E7C0-4AA8-B372-D5AC6A057DAB}">
      <dgm:prSet/>
      <dgm:spPr/>
      <dgm:t>
        <a:bodyPr/>
        <a:lstStyle/>
        <a:p>
          <a:endParaRPr lang="pt-BR"/>
        </a:p>
      </dgm:t>
    </dgm:pt>
    <dgm:pt modelId="{598441F8-22B1-4C27-9395-178D161DD783}">
      <dgm:prSet custT="1"/>
      <dgm:spPr/>
      <dgm:t>
        <a:bodyPr/>
        <a:lstStyle/>
        <a:p>
          <a:pPr algn="l"/>
          <a:r>
            <a:rPr lang="pt-BR" sz="1100" b="0"/>
            <a:t>Fase 2 – Execução: até 60 dias após término da fase 1</a:t>
          </a:r>
        </a:p>
      </dgm:t>
    </dgm:pt>
    <dgm:pt modelId="{6DA5C443-B590-4F1A-91CA-AC50D893D0F3}" type="parTrans" cxnId="{62208014-3EFE-42FA-A2BC-90D0AD35EFA9}">
      <dgm:prSet/>
      <dgm:spPr/>
      <dgm:t>
        <a:bodyPr/>
        <a:lstStyle/>
        <a:p>
          <a:endParaRPr lang="pt-BR"/>
        </a:p>
      </dgm:t>
    </dgm:pt>
    <dgm:pt modelId="{4D4063E5-0CB4-4C88-A3CB-F94CBFAE6BD4}" type="sibTrans" cxnId="{62208014-3EFE-42FA-A2BC-90D0AD35EFA9}">
      <dgm:prSet/>
      <dgm:spPr/>
      <dgm:t>
        <a:bodyPr/>
        <a:lstStyle/>
        <a:p>
          <a:endParaRPr lang="pt-BR"/>
        </a:p>
      </dgm:t>
    </dgm:pt>
    <dgm:pt modelId="{4C53BB20-E4ED-4CCA-B5BE-CE377D1FFA34}">
      <dgm:prSet custT="1"/>
      <dgm:spPr/>
      <dgm:t>
        <a:bodyPr/>
        <a:lstStyle/>
        <a:p>
          <a:pPr algn="l"/>
          <a:endParaRPr lang="pt-BR" sz="1100" b="0"/>
        </a:p>
      </dgm:t>
    </dgm:pt>
    <dgm:pt modelId="{8978FAE1-AF83-40CE-A4AD-772347CDFD0D}" type="parTrans" cxnId="{1B5F8DEE-2DCC-4104-B544-D6925AA80AF2}">
      <dgm:prSet/>
      <dgm:spPr/>
      <dgm:t>
        <a:bodyPr/>
        <a:lstStyle/>
        <a:p>
          <a:endParaRPr lang="pt-BR"/>
        </a:p>
      </dgm:t>
    </dgm:pt>
    <dgm:pt modelId="{AAAEDC2F-D2FC-40AE-A868-6A817B79272A}" type="sibTrans" cxnId="{1B5F8DEE-2DCC-4104-B544-D6925AA80AF2}">
      <dgm:prSet/>
      <dgm:spPr/>
      <dgm:t>
        <a:bodyPr/>
        <a:lstStyle/>
        <a:p>
          <a:endParaRPr lang="pt-BR"/>
        </a:p>
      </dgm:t>
    </dgm:pt>
    <dgm:pt modelId="{AF44FCDF-2E90-4C5B-8862-E70990B2B0CD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>
              <a:latin typeface="Neue Haas Grotesk Text Pro"/>
              <a:ea typeface="+mn-ea"/>
              <a:cs typeface="+mn-cs"/>
            </a:rPr>
            <a:t>Concessionária passa a operar a SESOP de forma integral. </a:t>
          </a:r>
        </a:p>
      </dgm:t>
    </dgm:pt>
    <dgm:pt modelId="{743D7BCA-560D-4FF3-ADC4-73E236415A6C}" type="parTrans" cxnId="{0DACA5E9-D525-4D55-8156-D9EB3E4B0D02}">
      <dgm:prSet/>
      <dgm:spPr/>
      <dgm:t>
        <a:bodyPr/>
        <a:lstStyle/>
        <a:p>
          <a:endParaRPr lang="pt-BR"/>
        </a:p>
      </dgm:t>
    </dgm:pt>
    <dgm:pt modelId="{51732A4B-C461-4EC2-B1F9-AA7FD4DC6780}" type="sibTrans" cxnId="{0DACA5E9-D525-4D55-8156-D9EB3E4B0D02}">
      <dgm:prSet/>
      <dgm:spPr/>
      <dgm:t>
        <a:bodyPr/>
        <a:lstStyle/>
        <a:p>
          <a:endParaRPr lang="pt-BR"/>
        </a:p>
      </dgm:t>
    </dgm:pt>
    <dgm:pt modelId="{7A3C08D5-8C73-4954-B89C-DF4E1D17F1BE}">
      <dgm:prSet custT="1"/>
      <dgm:spPr/>
      <dgm:t>
        <a:bodyPr/>
        <a:lstStyle/>
        <a:p>
          <a:pPr algn="l"/>
          <a:r>
            <a:rPr lang="pt-BR" sz="1100" b="0" kern="1200">
              <a:latin typeface="Neue Haas Grotesk Text Pro"/>
              <a:ea typeface="+mn-ea"/>
              <a:cs typeface="+mn-cs"/>
            </a:rPr>
            <a:t>Substitui o Plano de Transição e deve ser executado durante toda a concessão</a:t>
          </a:r>
        </a:p>
      </dgm:t>
    </dgm:pt>
    <dgm:pt modelId="{18466B28-EDD9-4DA1-8A1B-2FDA44F471A0}" type="parTrans" cxnId="{A1A9DF43-56E1-45DE-A32F-55B26BE878FA}">
      <dgm:prSet/>
      <dgm:spPr/>
      <dgm:t>
        <a:bodyPr/>
        <a:lstStyle/>
        <a:p>
          <a:endParaRPr lang="pt-BR"/>
        </a:p>
      </dgm:t>
    </dgm:pt>
    <dgm:pt modelId="{740CEE19-0788-4B49-AB01-C64E5027F47F}" type="sibTrans" cxnId="{A1A9DF43-56E1-45DE-A32F-55B26BE878FA}">
      <dgm:prSet/>
      <dgm:spPr/>
      <dgm:t>
        <a:bodyPr/>
        <a:lstStyle/>
        <a:p>
          <a:endParaRPr lang="pt-BR"/>
        </a:p>
      </dgm:t>
    </dgm:pt>
    <dgm:pt modelId="{B6B6DB05-9D20-4126-B883-9A7355E588EF}">
      <dgm:prSet custT="1"/>
      <dgm:spPr/>
      <dgm:t>
        <a:bodyPr/>
        <a:lstStyle/>
        <a:p>
          <a:pPr algn="l"/>
          <a:r>
            <a:rPr lang="pt-BR" sz="1100" b="0" kern="1200">
              <a:latin typeface="Neue Haas Grotesk Text Pro"/>
              <a:ea typeface="+mn-ea"/>
              <a:cs typeface="+mn-cs"/>
            </a:rPr>
            <a:t>Até 60 dias após data de eficácia do contrato</a:t>
          </a:r>
        </a:p>
      </dgm:t>
    </dgm:pt>
    <dgm:pt modelId="{E8F52A4F-98F5-4FAD-BA1B-17540E675110}" type="parTrans" cxnId="{8E910045-E43F-4F41-997C-F572A5E9753F}">
      <dgm:prSet/>
      <dgm:spPr/>
      <dgm:t>
        <a:bodyPr/>
        <a:lstStyle/>
        <a:p>
          <a:endParaRPr lang="pt-BR"/>
        </a:p>
      </dgm:t>
    </dgm:pt>
    <dgm:pt modelId="{F9D77218-27FB-4C9B-94CF-65CD0E2E4037}" type="sibTrans" cxnId="{8E910045-E43F-4F41-997C-F572A5E9753F}">
      <dgm:prSet/>
      <dgm:spPr/>
      <dgm:t>
        <a:bodyPr/>
        <a:lstStyle/>
        <a:p>
          <a:endParaRPr lang="pt-BR"/>
        </a:p>
      </dgm:t>
    </dgm:pt>
    <dgm:pt modelId="{93B2C87E-ED13-4A5B-90B7-C2E02F4CE550}" type="pres">
      <dgm:prSet presAssocID="{FF93902C-7AD6-45DF-A362-596C5F3BA905}" presName="Name0" presStyleCnt="0">
        <dgm:presLayoutVars>
          <dgm:dir/>
          <dgm:resizeHandles val="exact"/>
        </dgm:presLayoutVars>
      </dgm:prSet>
      <dgm:spPr/>
    </dgm:pt>
    <dgm:pt modelId="{9EEA9FC4-201A-42EE-AEFF-A2B6FD3792EF}" type="pres">
      <dgm:prSet presAssocID="{FF93902C-7AD6-45DF-A362-596C5F3BA905}" presName="arrow" presStyleLbl="bgShp" presStyleIdx="0" presStyleCnt="1"/>
      <dgm:spPr>
        <a:solidFill>
          <a:schemeClr val="bg1">
            <a:lumMod val="65000"/>
          </a:schemeClr>
        </a:solidFill>
      </dgm:spPr>
    </dgm:pt>
    <dgm:pt modelId="{11F8D919-A3F2-49BA-BD16-B3AE1E89ACFB}" type="pres">
      <dgm:prSet presAssocID="{FF93902C-7AD6-45DF-A362-596C5F3BA905}" presName="points" presStyleCnt="0"/>
      <dgm:spPr/>
    </dgm:pt>
    <dgm:pt modelId="{961A3A3C-E300-4B2F-9F54-CF957F5F20F0}" type="pres">
      <dgm:prSet presAssocID="{25FD9AA7-6676-4F0B-9F7A-61E80C835565}" presName="compositeA" presStyleCnt="0"/>
      <dgm:spPr/>
    </dgm:pt>
    <dgm:pt modelId="{1C9AA9C5-099B-438C-8FB6-39A609C42AE8}" type="pres">
      <dgm:prSet presAssocID="{25FD9AA7-6676-4F0B-9F7A-61E80C835565}" presName="textA" presStyleLbl="revTx" presStyleIdx="0" presStyleCnt="4">
        <dgm:presLayoutVars>
          <dgm:bulletEnabled val="1"/>
        </dgm:presLayoutVars>
      </dgm:prSet>
      <dgm:spPr/>
    </dgm:pt>
    <dgm:pt modelId="{031FC116-EE6E-4868-B7E5-47C173720CC3}" type="pres">
      <dgm:prSet presAssocID="{25FD9AA7-6676-4F0B-9F7A-61E80C835565}" presName="circleA" presStyleLbl="node1" presStyleIdx="0" presStyleCnt="4"/>
      <dgm:spPr>
        <a:solidFill>
          <a:schemeClr val="accent1"/>
        </a:solidFill>
      </dgm:spPr>
    </dgm:pt>
    <dgm:pt modelId="{F4052FE6-7001-4391-9B75-1B5C9EB27975}" type="pres">
      <dgm:prSet presAssocID="{25FD9AA7-6676-4F0B-9F7A-61E80C835565}" presName="spaceA" presStyleCnt="0"/>
      <dgm:spPr/>
    </dgm:pt>
    <dgm:pt modelId="{7584A885-3358-4EE9-ACAF-1473988EBA3F}" type="pres">
      <dgm:prSet presAssocID="{ABD96920-7FD8-4E54-B30B-ABABF1B9CE96}" presName="space" presStyleCnt="0"/>
      <dgm:spPr/>
    </dgm:pt>
    <dgm:pt modelId="{210358E6-9B11-46DF-A516-C14AC30C8AE9}" type="pres">
      <dgm:prSet presAssocID="{2B585C5B-0D6B-409D-BC06-3E85DD025A17}" presName="compositeB" presStyleCnt="0"/>
      <dgm:spPr/>
    </dgm:pt>
    <dgm:pt modelId="{83FA76C3-ED45-4B00-9C91-423D0710BA80}" type="pres">
      <dgm:prSet presAssocID="{2B585C5B-0D6B-409D-BC06-3E85DD025A17}" presName="textB" presStyleLbl="revTx" presStyleIdx="1" presStyleCnt="4">
        <dgm:presLayoutVars>
          <dgm:bulletEnabled val="1"/>
        </dgm:presLayoutVars>
      </dgm:prSet>
      <dgm:spPr/>
    </dgm:pt>
    <dgm:pt modelId="{CADDBB46-C177-49AB-B27C-5C9A36D12C2D}" type="pres">
      <dgm:prSet presAssocID="{2B585C5B-0D6B-409D-BC06-3E85DD025A17}" presName="circleB" presStyleLbl="node1" presStyleIdx="1" presStyleCnt="4"/>
      <dgm:spPr>
        <a:solidFill>
          <a:schemeClr val="accent1"/>
        </a:solidFill>
      </dgm:spPr>
    </dgm:pt>
    <dgm:pt modelId="{E5687D5B-2D3C-4B86-AD5E-35D0800A687F}" type="pres">
      <dgm:prSet presAssocID="{2B585C5B-0D6B-409D-BC06-3E85DD025A17}" presName="spaceB" presStyleCnt="0"/>
      <dgm:spPr/>
    </dgm:pt>
    <dgm:pt modelId="{75F48065-37AB-4296-8999-50C26C2C68AE}" type="pres">
      <dgm:prSet presAssocID="{AC0B752B-7EDB-455D-BDDF-671FE7EEF216}" presName="space" presStyleCnt="0"/>
      <dgm:spPr/>
    </dgm:pt>
    <dgm:pt modelId="{6B6DC177-BD40-421A-B5B1-23D404EE2564}" type="pres">
      <dgm:prSet presAssocID="{0FDD68EE-B38D-4954-B82D-1F6E24C126F2}" presName="compositeA" presStyleCnt="0"/>
      <dgm:spPr/>
    </dgm:pt>
    <dgm:pt modelId="{4C49C5E9-31F7-4B61-BF73-122D4AB9B499}" type="pres">
      <dgm:prSet presAssocID="{0FDD68EE-B38D-4954-B82D-1F6E24C126F2}" presName="textA" presStyleLbl="revTx" presStyleIdx="2" presStyleCnt="4">
        <dgm:presLayoutVars>
          <dgm:bulletEnabled val="1"/>
        </dgm:presLayoutVars>
      </dgm:prSet>
      <dgm:spPr/>
    </dgm:pt>
    <dgm:pt modelId="{CB9A4C07-DAD1-4B32-BE0D-E24CB9CFC361}" type="pres">
      <dgm:prSet presAssocID="{0FDD68EE-B38D-4954-B82D-1F6E24C126F2}" presName="circleA" presStyleLbl="node1" presStyleIdx="2" presStyleCnt="4"/>
      <dgm:spPr>
        <a:solidFill>
          <a:schemeClr val="accent1"/>
        </a:solidFill>
      </dgm:spPr>
    </dgm:pt>
    <dgm:pt modelId="{DC7A5CB5-6451-4390-808C-766D9A6720B1}" type="pres">
      <dgm:prSet presAssocID="{0FDD68EE-B38D-4954-B82D-1F6E24C126F2}" presName="spaceA" presStyleCnt="0"/>
      <dgm:spPr/>
    </dgm:pt>
    <dgm:pt modelId="{CA6B73AF-D08A-42CF-9F2E-D33D616870AF}" type="pres">
      <dgm:prSet presAssocID="{61FF3A10-B98E-4F1B-85DA-ABE9664A92B2}" presName="space" presStyleCnt="0"/>
      <dgm:spPr/>
    </dgm:pt>
    <dgm:pt modelId="{26944DB8-5856-447E-A5CE-653A68A815F4}" type="pres">
      <dgm:prSet presAssocID="{16F8B315-CE77-4E15-9B9A-0D74C6202493}" presName="compositeB" presStyleCnt="0"/>
      <dgm:spPr/>
    </dgm:pt>
    <dgm:pt modelId="{FF3FD856-96DB-4DC5-AD4B-4026C344852C}" type="pres">
      <dgm:prSet presAssocID="{16F8B315-CE77-4E15-9B9A-0D74C6202493}" presName="textB" presStyleLbl="revTx" presStyleIdx="3" presStyleCnt="4">
        <dgm:presLayoutVars>
          <dgm:bulletEnabled val="1"/>
        </dgm:presLayoutVars>
      </dgm:prSet>
      <dgm:spPr/>
    </dgm:pt>
    <dgm:pt modelId="{BA6D246B-4152-4F3D-B889-04BFDAC8B446}" type="pres">
      <dgm:prSet presAssocID="{16F8B315-CE77-4E15-9B9A-0D74C6202493}" presName="circleB" presStyleLbl="node1" presStyleIdx="3" presStyleCnt="4"/>
      <dgm:spPr>
        <a:solidFill>
          <a:schemeClr val="accent1"/>
        </a:solidFill>
      </dgm:spPr>
    </dgm:pt>
    <dgm:pt modelId="{AE6858C0-55DF-44CF-ADE1-C7A5F0433914}" type="pres">
      <dgm:prSet presAssocID="{16F8B315-CE77-4E15-9B9A-0D74C6202493}" presName="spaceB" presStyleCnt="0"/>
      <dgm:spPr/>
    </dgm:pt>
  </dgm:ptLst>
  <dgm:cxnLst>
    <dgm:cxn modelId="{41A3270D-E7C0-4AA8-B372-D5AC6A057DAB}" srcId="{2B585C5B-0D6B-409D-BC06-3E85DD025A17}" destId="{63BAE46D-0AD3-4F8B-A646-470128C0E2C7}" srcOrd="0" destOrd="0" parTransId="{E049B50E-45E4-46AA-85E3-6CD32ACFB380}" sibTransId="{68B3D3EB-2E59-46AF-9248-2FBCEFB27B07}"/>
    <dgm:cxn modelId="{62208014-3EFE-42FA-A2BC-90D0AD35EFA9}" srcId="{2B585C5B-0D6B-409D-BC06-3E85DD025A17}" destId="{598441F8-22B1-4C27-9395-178D161DD783}" srcOrd="2" destOrd="0" parTransId="{6DA5C443-B590-4F1A-91CA-AC50D893D0F3}" sibTransId="{4D4063E5-0CB4-4C88-A3CB-F94CBFAE6BD4}"/>
    <dgm:cxn modelId="{2916EB19-E670-4B79-89A9-5045DC09EA4F}" srcId="{FF93902C-7AD6-45DF-A362-596C5F3BA905}" destId="{16F8B315-CE77-4E15-9B9A-0D74C6202493}" srcOrd="3" destOrd="0" parTransId="{FDEA0A73-038E-4CFE-B935-C82E379A7DA2}" sibTransId="{161233DA-044E-4411-BAC3-26FB86D2AA57}"/>
    <dgm:cxn modelId="{CBC8451F-EC2C-4244-A5A2-349FAC136403}" type="presOf" srcId="{2B585C5B-0D6B-409D-BC06-3E85DD025A17}" destId="{83FA76C3-ED45-4B00-9C91-423D0710BA80}" srcOrd="0" destOrd="0" presId="urn:microsoft.com/office/officeart/2005/8/layout/hProcess11"/>
    <dgm:cxn modelId="{8214A62D-028D-4947-9B32-76789768D07D}" type="presOf" srcId="{63BAE46D-0AD3-4F8B-A646-470128C0E2C7}" destId="{83FA76C3-ED45-4B00-9C91-423D0710BA80}" srcOrd="0" destOrd="1" presId="urn:microsoft.com/office/officeart/2005/8/layout/hProcess11"/>
    <dgm:cxn modelId="{DC2CC82E-1B9A-4997-97E1-D88DFA711A0A}" type="presOf" srcId="{598441F8-22B1-4C27-9395-178D161DD783}" destId="{83FA76C3-ED45-4B00-9C91-423D0710BA80}" srcOrd="0" destOrd="3" presId="urn:microsoft.com/office/officeart/2005/8/layout/hProcess11"/>
    <dgm:cxn modelId="{A1A9DF43-56E1-45DE-A32F-55B26BE878FA}" srcId="{16F8B315-CE77-4E15-9B9A-0D74C6202493}" destId="{7A3C08D5-8C73-4954-B89C-DF4E1D17F1BE}" srcOrd="1" destOrd="0" parTransId="{18466B28-EDD9-4DA1-8A1B-2FDA44F471A0}" sibTransId="{740CEE19-0788-4B49-AB01-C64E5027F47F}"/>
    <dgm:cxn modelId="{BE908A44-3806-43EE-8EFC-FD7462A2FC49}" type="presOf" srcId="{AF44FCDF-2E90-4C5B-8862-E70990B2B0CD}" destId="{4C49C5E9-31F7-4B61-BF73-122D4AB9B499}" srcOrd="0" destOrd="1" presId="urn:microsoft.com/office/officeart/2005/8/layout/hProcess11"/>
    <dgm:cxn modelId="{8E910045-E43F-4F41-997C-F572A5E9753F}" srcId="{16F8B315-CE77-4E15-9B9A-0D74C6202493}" destId="{B6B6DB05-9D20-4126-B883-9A7355E588EF}" srcOrd="0" destOrd="0" parTransId="{E8F52A4F-98F5-4FAD-BA1B-17540E675110}" sibTransId="{F9D77218-27FB-4C9B-94CF-65CD0E2E4037}"/>
    <dgm:cxn modelId="{B0AF4F4F-7578-48DE-9994-1BBE8CC2E3A6}" type="presOf" srcId="{25FD9AA7-6676-4F0B-9F7A-61E80C835565}" destId="{1C9AA9C5-099B-438C-8FB6-39A609C42AE8}" srcOrd="0" destOrd="0" presId="urn:microsoft.com/office/officeart/2005/8/layout/hProcess11"/>
    <dgm:cxn modelId="{6FAB687D-77FA-42B1-9DCA-28C5C596C239}" type="presOf" srcId="{FF93902C-7AD6-45DF-A362-596C5F3BA905}" destId="{93B2C87E-ED13-4A5B-90B7-C2E02F4CE550}" srcOrd="0" destOrd="0" presId="urn:microsoft.com/office/officeart/2005/8/layout/hProcess11"/>
    <dgm:cxn modelId="{EEA07685-78E8-49E3-8704-ED033E4F1AAB}" type="presOf" srcId="{4C53BB20-E4ED-4CCA-B5BE-CE377D1FFA34}" destId="{83FA76C3-ED45-4B00-9C91-423D0710BA80}" srcOrd="0" destOrd="2" presId="urn:microsoft.com/office/officeart/2005/8/layout/hProcess11"/>
    <dgm:cxn modelId="{F0E5468D-0B4D-4D78-AAC9-04FB185E08F6}" type="presOf" srcId="{16F8B315-CE77-4E15-9B9A-0D74C6202493}" destId="{FF3FD856-96DB-4DC5-AD4B-4026C344852C}" srcOrd="0" destOrd="0" presId="urn:microsoft.com/office/officeart/2005/8/layout/hProcess11"/>
    <dgm:cxn modelId="{821FE5E3-EA3D-4103-AFB1-256911DC1D17}" srcId="{FF93902C-7AD6-45DF-A362-596C5F3BA905}" destId="{25FD9AA7-6676-4F0B-9F7A-61E80C835565}" srcOrd="0" destOrd="0" parTransId="{46E26CC6-FECE-4675-9B8D-636C468C771C}" sibTransId="{ABD96920-7FD8-4E54-B30B-ABABF1B9CE96}"/>
    <dgm:cxn modelId="{0DACA5E9-D525-4D55-8156-D9EB3E4B0D02}" srcId="{0FDD68EE-B38D-4954-B82D-1F6E24C126F2}" destId="{AF44FCDF-2E90-4C5B-8862-E70990B2B0CD}" srcOrd="0" destOrd="0" parTransId="{743D7BCA-560D-4FF3-ADC4-73E236415A6C}" sibTransId="{51732A4B-C461-4EC2-B1F9-AA7FD4DC6780}"/>
    <dgm:cxn modelId="{147700EB-3E9F-4F3E-9B34-0AF4376C7103}" type="presOf" srcId="{7A3C08D5-8C73-4954-B89C-DF4E1D17F1BE}" destId="{FF3FD856-96DB-4DC5-AD4B-4026C344852C}" srcOrd="0" destOrd="2" presId="urn:microsoft.com/office/officeart/2005/8/layout/hProcess11"/>
    <dgm:cxn modelId="{1B5F8DEE-2DCC-4104-B544-D6925AA80AF2}" srcId="{2B585C5B-0D6B-409D-BC06-3E85DD025A17}" destId="{4C53BB20-E4ED-4CCA-B5BE-CE377D1FFA34}" srcOrd="1" destOrd="0" parTransId="{8978FAE1-AF83-40CE-A4AD-772347CDFD0D}" sibTransId="{AAAEDC2F-D2FC-40AE-A868-6A817B79272A}"/>
    <dgm:cxn modelId="{4313FBEF-B163-4E8A-A22A-C8E93934D490}" type="presOf" srcId="{0FDD68EE-B38D-4954-B82D-1F6E24C126F2}" destId="{4C49C5E9-31F7-4B61-BF73-122D4AB9B499}" srcOrd="0" destOrd="0" presId="urn:microsoft.com/office/officeart/2005/8/layout/hProcess11"/>
    <dgm:cxn modelId="{40D9F1F4-84DC-4EBB-BDF7-83B95218FB98}" srcId="{FF93902C-7AD6-45DF-A362-596C5F3BA905}" destId="{0FDD68EE-B38D-4954-B82D-1F6E24C126F2}" srcOrd="2" destOrd="0" parTransId="{455B11F0-DF66-4231-B100-49E8EC98952A}" sibTransId="{61FF3A10-B98E-4F1B-85DA-ABE9664A92B2}"/>
    <dgm:cxn modelId="{32A6AEF6-F076-434F-AFD5-09FCA5AD7852}" srcId="{FF93902C-7AD6-45DF-A362-596C5F3BA905}" destId="{2B585C5B-0D6B-409D-BC06-3E85DD025A17}" srcOrd="1" destOrd="0" parTransId="{D48B83C4-632A-45F6-85B5-B590B1EDD1BA}" sibTransId="{AC0B752B-7EDB-455D-BDDF-671FE7EEF216}"/>
    <dgm:cxn modelId="{3F599AFE-0453-4269-AFE8-C194DD0E9755}" type="presOf" srcId="{B6B6DB05-9D20-4126-B883-9A7355E588EF}" destId="{FF3FD856-96DB-4DC5-AD4B-4026C344852C}" srcOrd="0" destOrd="1" presId="urn:microsoft.com/office/officeart/2005/8/layout/hProcess11"/>
    <dgm:cxn modelId="{5D11DCA0-DB25-4CF6-8467-C5B92E195F9A}" type="presParOf" srcId="{93B2C87E-ED13-4A5B-90B7-C2E02F4CE550}" destId="{9EEA9FC4-201A-42EE-AEFF-A2B6FD3792EF}" srcOrd="0" destOrd="0" presId="urn:microsoft.com/office/officeart/2005/8/layout/hProcess11"/>
    <dgm:cxn modelId="{AEF2A308-6EEF-4FA8-8102-9BA419300E76}" type="presParOf" srcId="{93B2C87E-ED13-4A5B-90B7-C2E02F4CE550}" destId="{11F8D919-A3F2-49BA-BD16-B3AE1E89ACFB}" srcOrd="1" destOrd="0" presId="urn:microsoft.com/office/officeart/2005/8/layout/hProcess11"/>
    <dgm:cxn modelId="{06E3BAB8-E479-4B1B-B89C-CA4BE84A3A57}" type="presParOf" srcId="{11F8D919-A3F2-49BA-BD16-B3AE1E89ACFB}" destId="{961A3A3C-E300-4B2F-9F54-CF957F5F20F0}" srcOrd="0" destOrd="0" presId="urn:microsoft.com/office/officeart/2005/8/layout/hProcess11"/>
    <dgm:cxn modelId="{16071F53-F092-48E1-8BF7-90E371280384}" type="presParOf" srcId="{961A3A3C-E300-4B2F-9F54-CF957F5F20F0}" destId="{1C9AA9C5-099B-438C-8FB6-39A609C42AE8}" srcOrd="0" destOrd="0" presId="urn:microsoft.com/office/officeart/2005/8/layout/hProcess11"/>
    <dgm:cxn modelId="{47D70F41-35AD-48AE-B900-5B96D42779CA}" type="presParOf" srcId="{961A3A3C-E300-4B2F-9F54-CF957F5F20F0}" destId="{031FC116-EE6E-4868-B7E5-47C173720CC3}" srcOrd="1" destOrd="0" presId="urn:microsoft.com/office/officeart/2005/8/layout/hProcess11"/>
    <dgm:cxn modelId="{54938F9B-858C-4E8B-B626-93FDD7ED1E62}" type="presParOf" srcId="{961A3A3C-E300-4B2F-9F54-CF957F5F20F0}" destId="{F4052FE6-7001-4391-9B75-1B5C9EB27975}" srcOrd="2" destOrd="0" presId="urn:microsoft.com/office/officeart/2005/8/layout/hProcess11"/>
    <dgm:cxn modelId="{86455B9A-4031-4333-A72F-452F9B886E85}" type="presParOf" srcId="{11F8D919-A3F2-49BA-BD16-B3AE1E89ACFB}" destId="{7584A885-3358-4EE9-ACAF-1473988EBA3F}" srcOrd="1" destOrd="0" presId="urn:microsoft.com/office/officeart/2005/8/layout/hProcess11"/>
    <dgm:cxn modelId="{18EE59B8-5CE3-478E-8B97-866319B4C73C}" type="presParOf" srcId="{11F8D919-A3F2-49BA-BD16-B3AE1E89ACFB}" destId="{210358E6-9B11-46DF-A516-C14AC30C8AE9}" srcOrd="2" destOrd="0" presId="urn:microsoft.com/office/officeart/2005/8/layout/hProcess11"/>
    <dgm:cxn modelId="{27D435D3-1BB2-45E2-A6E6-9707918B715B}" type="presParOf" srcId="{210358E6-9B11-46DF-A516-C14AC30C8AE9}" destId="{83FA76C3-ED45-4B00-9C91-423D0710BA80}" srcOrd="0" destOrd="0" presId="urn:microsoft.com/office/officeart/2005/8/layout/hProcess11"/>
    <dgm:cxn modelId="{E209151A-4C7A-4869-9B95-86BD2C6E626D}" type="presParOf" srcId="{210358E6-9B11-46DF-A516-C14AC30C8AE9}" destId="{CADDBB46-C177-49AB-B27C-5C9A36D12C2D}" srcOrd="1" destOrd="0" presId="urn:microsoft.com/office/officeart/2005/8/layout/hProcess11"/>
    <dgm:cxn modelId="{1ED202AF-F418-45D7-BCC7-4E843B12B032}" type="presParOf" srcId="{210358E6-9B11-46DF-A516-C14AC30C8AE9}" destId="{E5687D5B-2D3C-4B86-AD5E-35D0800A687F}" srcOrd="2" destOrd="0" presId="urn:microsoft.com/office/officeart/2005/8/layout/hProcess11"/>
    <dgm:cxn modelId="{6E67561A-6F5F-42F2-AB2C-3D6FA9BC6315}" type="presParOf" srcId="{11F8D919-A3F2-49BA-BD16-B3AE1E89ACFB}" destId="{75F48065-37AB-4296-8999-50C26C2C68AE}" srcOrd="3" destOrd="0" presId="urn:microsoft.com/office/officeart/2005/8/layout/hProcess11"/>
    <dgm:cxn modelId="{871E05CC-7DEA-48B2-B7DF-5F5766E067DB}" type="presParOf" srcId="{11F8D919-A3F2-49BA-BD16-B3AE1E89ACFB}" destId="{6B6DC177-BD40-421A-B5B1-23D404EE2564}" srcOrd="4" destOrd="0" presId="urn:microsoft.com/office/officeart/2005/8/layout/hProcess11"/>
    <dgm:cxn modelId="{788BC559-4C38-4B20-BDEB-738EC09190C7}" type="presParOf" srcId="{6B6DC177-BD40-421A-B5B1-23D404EE2564}" destId="{4C49C5E9-31F7-4B61-BF73-122D4AB9B499}" srcOrd="0" destOrd="0" presId="urn:microsoft.com/office/officeart/2005/8/layout/hProcess11"/>
    <dgm:cxn modelId="{C5846700-0156-4A74-85D2-189D2B4EEBEC}" type="presParOf" srcId="{6B6DC177-BD40-421A-B5B1-23D404EE2564}" destId="{CB9A4C07-DAD1-4B32-BE0D-E24CB9CFC361}" srcOrd="1" destOrd="0" presId="urn:microsoft.com/office/officeart/2005/8/layout/hProcess11"/>
    <dgm:cxn modelId="{3D8AA15A-4CC5-4C84-8A6E-8B0DEDB1ED3D}" type="presParOf" srcId="{6B6DC177-BD40-421A-B5B1-23D404EE2564}" destId="{DC7A5CB5-6451-4390-808C-766D9A6720B1}" srcOrd="2" destOrd="0" presId="urn:microsoft.com/office/officeart/2005/8/layout/hProcess11"/>
    <dgm:cxn modelId="{8E429A09-E9CF-4724-B09A-F01AE16EC627}" type="presParOf" srcId="{11F8D919-A3F2-49BA-BD16-B3AE1E89ACFB}" destId="{CA6B73AF-D08A-42CF-9F2E-D33D616870AF}" srcOrd="5" destOrd="0" presId="urn:microsoft.com/office/officeart/2005/8/layout/hProcess11"/>
    <dgm:cxn modelId="{0378205D-38D9-4B0A-A589-D39CD7C734F6}" type="presParOf" srcId="{11F8D919-A3F2-49BA-BD16-B3AE1E89ACFB}" destId="{26944DB8-5856-447E-A5CE-653A68A815F4}" srcOrd="6" destOrd="0" presId="urn:microsoft.com/office/officeart/2005/8/layout/hProcess11"/>
    <dgm:cxn modelId="{05FCE8D6-4969-42EA-9D37-17E904C6F649}" type="presParOf" srcId="{26944DB8-5856-447E-A5CE-653A68A815F4}" destId="{FF3FD856-96DB-4DC5-AD4B-4026C344852C}" srcOrd="0" destOrd="0" presId="urn:microsoft.com/office/officeart/2005/8/layout/hProcess11"/>
    <dgm:cxn modelId="{C6CF7E68-6290-487F-B362-B9E9A6EE277F}" type="presParOf" srcId="{26944DB8-5856-447E-A5CE-653A68A815F4}" destId="{BA6D246B-4152-4F3D-B889-04BFDAC8B446}" srcOrd="1" destOrd="0" presId="urn:microsoft.com/office/officeart/2005/8/layout/hProcess11"/>
    <dgm:cxn modelId="{806415F2-F0FC-4D05-9824-8479E665BEA5}" type="presParOf" srcId="{26944DB8-5856-447E-A5CE-653A68A815F4}" destId="{AE6858C0-55DF-44CF-ADE1-C7A5F04339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CC793-CB91-4B30-A7D6-F7BF58AE10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D1B5C5-2212-4308-940C-FC3677CB40B4}">
      <dgm:prSet/>
      <dgm:spPr/>
      <dgm:t>
        <a:bodyPr/>
        <a:lstStyle/>
        <a:p>
          <a:r>
            <a:rPr lang="pt-BR"/>
            <a:t>DIREITOS</a:t>
          </a:r>
        </a:p>
      </dgm:t>
    </dgm:pt>
    <dgm:pt modelId="{A39ADA1E-18BF-4C30-BCFD-D09BC51F101F}" type="parTrans" cxnId="{9C48DA39-79CE-4591-9694-F31A5B912BBE}">
      <dgm:prSet/>
      <dgm:spPr/>
      <dgm:t>
        <a:bodyPr/>
        <a:lstStyle/>
        <a:p>
          <a:endParaRPr lang="pt-BR"/>
        </a:p>
      </dgm:t>
    </dgm:pt>
    <dgm:pt modelId="{02F02810-E4A4-4E2A-B0A9-70D44F668BF7}" type="sibTrans" cxnId="{9C48DA39-79CE-4591-9694-F31A5B912BBE}">
      <dgm:prSet/>
      <dgm:spPr/>
      <dgm:t>
        <a:bodyPr/>
        <a:lstStyle/>
        <a:p>
          <a:endParaRPr lang="pt-BR"/>
        </a:p>
      </dgm:t>
    </dgm:pt>
    <dgm:pt modelId="{9B0A5B37-8CF9-4094-82DF-3880D9DF1BE6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Autonomia para gestão e operação, respeitados os limites legais e de contrato;</a:t>
          </a:r>
        </a:p>
      </dgm:t>
    </dgm:pt>
    <dgm:pt modelId="{1BD8CD7C-28DA-4046-A25D-8E8C390A88DD}" type="parTrans" cxnId="{CCC92044-D14C-4579-8EEE-1FD93E283490}">
      <dgm:prSet/>
      <dgm:spPr/>
      <dgm:t>
        <a:bodyPr/>
        <a:lstStyle/>
        <a:p>
          <a:endParaRPr lang="pt-BR"/>
        </a:p>
      </dgm:t>
    </dgm:pt>
    <dgm:pt modelId="{0792DE18-EB24-410A-9E11-A361011BDD4C}" type="sibTrans" cxnId="{CCC92044-D14C-4579-8EEE-1FD93E283490}">
      <dgm:prSet/>
      <dgm:spPr/>
      <dgm:t>
        <a:bodyPr/>
        <a:lstStyle/>
        <a:p>
          <a:endParaRPr lang="pt-BR"/>
        </a:p>
      </dgm:t>
    </dgm:pt>
    <dgm:pt modelId="{041A2511-CD2B-4018-BB07-E6606D47C50C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Uso e exploração da Sesop, nos termos do contrato;</a:t>
          </a:r>
        </a:p>
      </dgm:t>
    </dgm:pt>
    <dgm:pt modelId="{005D6074-EC59-4C21-A7BD-8DE10CA3AC4B}" type="parTrans" cxnId="{06BEE33C-4526-4071-9E21-0407F3D4110A}">
      <dgm:prSet/>
      <dgm:spPr/>
      <dgm:t>
        <a:bodyPr/>
        <a:lstStyle/>
        <a:p>
          <a:endParaRPr lang="pt-BR"/>
        </a:p>
      </dgm:t>
    </dgm:pt>
    <dgm:pt modelId="{680777AB-5C5D-4680-A4BC-7A95DF4E069F}" type="sibTrans" cxnId="{06BEE33C-4526-4071-9E21-0407F3D4110A}">
      <dgm:prSet/>
      <dgm:spPr/>
      <dgm:t>
        <a:bodyPr/>
        <a:lstStyle/>
        <a:p>
          <a:endParaRPr lang="pt-BR"/>
        </a:p>
      </dgm:t>
    </dgm:pt>
    <dgm:pt modelId="{544FB1B5-9A52-4CEC-A174-52508565C845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Obter, aplicar e gerir os recursos financeiros;</a:t>
          </a:r>
        </a:p>
      </dgm:t>
    </dgm:pt>
    <dgm:pt modelId="{1E3BBCFF-4C82-436F-88A0-2C85B457E3FE}" type="parTrans" cxnId="{598265B5-1C70-42EA-A0AA-6AE4D12685C4}">
      <dgm:prSet/>
      <dgm:spPr/>
      <dgm:t>
        <a:bodyPr/>
        <a:lstStyle/>
        <a:p>
          <a:endParaRPr lang="pt-BR"/>
        </a:p>
      </dgm:t>
    </dgm:pt>
    <dgm:pt modelId="{493F1AB6-8B03-46DB-8D21-2B68CBEB0919}" type="sibTrans" cxnId="{598265B5-1C70-42EA-A0AA-6AE4D12685C4}">
      <dgm:prSet/>
      <dgm:spPr/>
      <dgm:t>
        <a:bodyPr/>
        <a:lstStyle/>
        <a:p>
          <a:endParaRPr lang="pt-BR"/>
        </a:p>
      </dgm:t>
    </dgm:pt>
    <dgm:pt modelId="{C9587F7D-4BBA-485E-B65B-7C59AE3E13E0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Comercializar os </a:t>
          </a:r>
          <a:r>
            <a:rPr lang="pt-BR" i="1" dirty="0"/>
            <a:t>Naming Rights </a:t>
          </a:r>
          <a:r>
            <a:rPr lang="pt-BR" dirty="0"/>
            <a:t>do empreendimento. </a:t>
          </a:r>
        </a:p>
      </dgm:t>
    </dgm:pt>
    <dgm:pt modelId="{927D4CFC-BC98-44C6-9DC9-E32A3B566CBE}" type="parTrans" cxnId="{E36C0A13-1109-49F9-9F9F-C2256CA1459C}">
      <dgm:prSet/>
      <dgm:spPr/>
      <dgm:t>
        <a:bodyPr/>
        <a:lstStyle/>
        <a:p>
          <a:endParaRPr lang="pt-BR"/>
        </a:p>
      </dgm:t>
    </dgm:pt>
    <dgm:pt modelId="{29533E23-473E-438C-95EE-1D527CAD3E3C}" type="sibTrans" cxnId="{E36C0A13-1109-49F9-9F9F-C2256CA1459C}">
      <dgm:prSet/>
      <dgm:spPr/>
      <dgm:t>
        <a:bodyPr/>
        <a:lstStyle/>
        <a:p>
          <a:endParaRPr lang="pt-BR"/>
        </a:p>
      </dgm:t>
    </dgm:pt>
    <dgm:pt modelId="{354CBA21-A7E8-41A6-A218-A381C8197946}">
      <dgm:prSet/>
      <dgm:spPr/>
      <dgm:t>
        <a:bodyPr/>
        <a:lstStyle/>
        <a:p>
          <a:r>
            <a:rPr lang="pt-BR"/>
            <a:t>ENCARGOS</a:t>
          </a:r>
        </a:p>
      </dgm:t>
    </dgm:pt>
    <dgm:pt modelId="{9E197C68-9202-4DD5-A972-BB0238EF565F}" type="parTrans" cxnId="{AF85584A-2DEA-4C06-A295-D3C9670478DF}">
      <dgm:prSet/>
      <dgm:spPr/>
      <dgm:t>
        <a:bodyPr/>
        <a:lstStyle/>
        <a:p>
          <a:endParaRPr lang="pt-BR"/>
        </a:p>
      </dgm:t>
    </dgm:pt>
    <dgm:pt modelId="{7BBF01F1-E3D2-480F-B28E-56D60FB41E7D}" type="sibTrans" cxnId="{AF85584A-2DEA-4C06-A295-D3C9670478DF}">
      <dgm:prSet/>
      <dgm:spPr/>
      <dgm:t>
        <a:bodyPr/>
        <a:lstStyle/>
        <a:p>
          <a:endParaRPr lang="pt-BR"/>
        </a:p>
      </dgm:t>
    </dgm:pt>
    <dgm:pt modelId="{755C9240-8750-410F-987C-9EF38389F537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Executar as intervenções obrigatórias e reinvestimentos;</a:t>
          </a:r>
        </a:p>
      </dgm:t>
    </dgm:pt>
    <dgm:pt modelId="{9DF79F0A-DE3F-439C-9556-8FDC94DF913F}" type="parTrans" cxnId="{D73BF0D7-4E9D-499E-94A8-6E3901523DAB}">
      <dgm:prSet/>
      <dgm:spPr/>
      <dgm:t>
        <a:bodyPr/>
        <a:lstStyle/>
        <a:p>
          <a:endParaRPr lang="pt-BR"/>
        </a:p>
      </dgm:t>
    </dgm:pt>
    <dgm:pt modelId="{EB2A8A34-DD40-407B-A739-9968706C31A5}" type="sibTrans" cxnId="{D73BF0D7-4E9D-499E-94A8-6E3901523DAB}">
      <dgm:prSet/>
      <dgm:spPr/>
      <dgm:t>
        <a:bodyPr/>
        <a:lstStyle/>
        <a:p>
          <a:endParaRPr lang="pt-BR"/>
        </a:p>
      </dgm:t>
    </dgm:pt>
    <dgm:pt modelId="{03F4D05D-32CD-4B0B-A176-D9EEDBED4394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Garantir a segurança, manutenção e conservação do empreendimento;</a:t>
          </a:r>
        </a:p>
      </dgm:t>
    </dgm:pt>
    <dgm:pt modelId="{C9A6F56B-F023-4A7C-B56E-E53D54E70BEA}" type="parTrans" cxnId="{444E4110-CB13-4E2A-AF21-5D797899101C}">
      <dgm:prSet/>
      <dgm:spPr/>
      <dgm:t>
        <a:bodyPr/>
        <a:lstStyle/>
        <a:p>
          <a:endParaRPr lang="pt-BR"/>
        </a:p>
      </dgm:t>
    </dgm:pt>
    <dgm:pt modelId="{63103B83-41BB-4002-A0F2-CD83D946F965}" type="sibTrans" cxnId="{444E4110-CB13-4E2A-AF21-5D797899101C}">
      <dgm:prSet/>
      <dgm:spPr/>
      <dgm:t>
        <a:bodyPr/>
        <a:lstStyle/>
        <a:p>
          <a:endParaRPr lang="pt-BR"/>
        </a:p>
      </dgm:t>
    </dgm:pt>
    <dgm:pt modelId="{06E3189D-9E98-4150-BF7F-35AD3B6B157E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Obter e/ou renovar as autorizações, alvarás, licenças e aprovações obrigatórias;</a:t>
          </a:r>
        </a:p>
      </dgm:t>
    </dgm:pt>
    <dgm:pt modelId="{E2001EA1-DAE5-4F2B-84EC-F5DDA963C6B2}" type="parTrans" cxnId="{4F7B60E9-2088-47C2-946A-AACF05A950B5}">
      <dgm:prSet/>
      <dgm:spPr/>
      <dgm:t>
        <a:bodyPr/>
        <a:lstStyle/>
        <a:p>
          <a:endParaRPr lang="pt-BR"/>
        </a:p>
      </dgm:t>
    </dgm:pt>
    <dgm:pt modelId="{68B2FB85-F00C-4DE0-B67F-998DF699BE10}" type="sibTrans" cxnId="{4F7B60E9-2088-47C2-946A-AACF05A950B5}">
      <dgm:prSet/>
      <dgm:spPr/>
      <dgm:t>
        <a:bodyPr/>
        <a:lstStyle/>
        <a:p>
          <a:endParaRPr lang="pt-BR"/>
        </a:p>
      </dgm:t>
    </dgm:pt>
    <dgm:pt modelId="{2798404D-688E-40FD-BE78-828752358D46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Efetuar os pagamentos de outorga fixa e variável;</a:t>
          </a:r>
        </a:p>
      </dgm:t>
    </dgm:pt>
    <dgm:pt modelId="{4116216B-D483-4C2A-BACF-C2EE62E64A1F}" type="parTrans" cxnId="{94C2DC47-6910-4B75-8CA1-5352F1CF81CF}">
      <dgm:prSet/>
      <dgm:spPr/>
      <dgm:t>
        <a:bodyPr/>
        <a:lstStyle/>
        <a:p>
          <a:endParaRPr lang="pt-BR"/>
        </a:p>
      </dgm:t>
    </dgm:pt>
    <dgm:pt modelId="{C807EE6F-FF0C-4E6D-81C7-A0F9B5CF0C7D}" type="sibTrans" cxnId="{94C2DC47-6910-4B75-8CA1-5352F1CF81CF}">
      <dgm:prSet/>
      <dgm:spPr/>
      <dgm:t>
        <a:bodyPr/>
        <a:lstStyle/>
        <a:p>
          <a:endParaRPr lang="pt-BR"/>
        </a:p>
      </dgm:t>
    </dgm:pt>
    <dgm:pt modelId="{187A586A-DECB-4E31-9D8A-EA1A00CFAE15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Arcar com os tributos incidentes sob o imóvel e suas atividades;</a:t>
          </a:r>
        </a:p>
      </dgm:t>
    </dgm:pt>
    <dgm:pt modelId="{109ABE76-E6E2-4741-B51A-F828074235FC}" type="parTrans" cxnId="{81123013-BCD7-4E63-91E8-189D80B0DAE1}">
      <dgm:prSet/>
      <dgm:spPr/>
      <dgm:t>
        <a:bodyPr/>
        <a:lstStyle/>
        <a:p>
          <a:endParaRPr lang="pt-BR"/>
        </a:p>
      </dgm:t>
    </dgm:pt>
    <dgm:pt modelId="{869EA20D-9FD8-4650-9121-DA8207900C6E}" type="sibTrans" cxnId="{81123013-BCD7-4E63-91E8-189D80B0DAE1}">
      <dgm:prSet/>
      <dgm:spPr/>
      <dgm:t>
        <a:bodyPr/>
        <a:lstStyle/>
        <a:p>
          <a:endParaRPr lang="pt-BR"/>
        </a:p>
      </dgm:t>
    </dgm:pt>
    <dgm:pt modelId="{185C35D3-9396-458E-9C97-8E22253A84F5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Manter vigentes a Garantia de Execução e demais seguros necessários;</a:t>
          </a:r>
        </a:p>
      </dgm:t>
    </dgm:pt>
    <dgm:pt modelId="{1E547801-8F8B-47E5-A314-E6ED299C7636}" type="parTrans" cxnId="{DF56C442-31BC-474A-88BB-362DC412981C}">
      <dgm:prSet/>
      <dgm:spPr/>
      <dgm:t>
        <a:bodyPr/>
        <a:lstStyle/>
        <a:p>
          <a:endParaRPr lang="pt-BR"/>
        </a:p>
      </dgm:t>
    </dgm:pt>
    <dgm:pt modelId="{021D507F-B0CD-4CE6-A3DE-0F159B82785B}" type="sibTrans" cxnId="{DF56C442-31BC-474A-88BB-362DC412981C}">
      <dgm:prSet/>
      <dgm:spPr/>
      <dgm:t>
        <a:bodyPr/>
        <a:lstStyle/>
        <a:p>
          <a:endParaRPr lang="pt-BR"/>
        </a:p>
      </dgm:t>
    </dgm:pt>
    <dgm:pt modelId="{B86C715C-FB18-4B31-9093-DC577CC8C4F9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Adotar mecanismos de ouvidoria, integridade e medidas de controle ambiental;</a:t>
          </a:r>
        </a:p>
      </dgm:t>
    </dgm:pt>
    <dgm:pt modelId="{5AC8F3AA-2407-434B-8A4B-E325779FC24B}" type="parTrans" cxnId="{CB192652-F7BE-483F-B606-4E803CCC68E0}">
      <dgm:prSet/>
      <dgm:spPr/>
      <dgm:t>
        <a:bodyPr/>
        <a:lstStyle/>
        <a:p>
          <a:endParaRPr lang="pt-BR"/>
        </a:p>
      </dgm:t>
    </dgm:pt>
    <dgm:pt modelId="{C8404A16-D948-48A6-B3EE-E68B03196A25}" type="sibTrans" cxnId="{CB192652-F7BE-483F-B606-4E803CCC68E0}">
      <dgm:prSet/>
      <dgm:spPr/>
      <dgm:t>
        <a:bodyPr/>
        <a:lstStyle/>
        <a:p>
          <a:endParaRPr lang="pt-BR"/>
        </a:p>
      </dgm:t>
    </dgm:pt>
    <dgm:pt modelId="{2F55ED0A-39BD-4242-89AE-D370AF2744E7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Proteger o Patrimônio Histórico, seguindo as deliberações do CDPCM-BH e do IEPHA; </a:t>
          </a:r>
        </a:p>
      </dgm:t>
    </dgm:pt>
    <dgm:pt modelId="{A2520DD4-E513-430C-A006-78A91ECC702F}" type="parTrans" cxnId="{F4304A71-5D61-411B-9A07-1440214C64DA}">
      <dgm:prSet/>
      <dgm:spPr/>
      <dgm:t>
        <a:bodyPr/>
        <a:lstStyle/>
        <a:p>
          <a:endParaRPr lang="pt-BR"/>
        </a:p>
      </dgm:t>
    </dgm:pt>
    <dgm:pt modelId="{8B06502B-D86F-49B7-8DF0-8F308E3BD955}" type="sibTrans" cxnId="{F4304A71-5D61-411B-9A07-1440214C64DA}">
      <dgm:prSet/>
      <dgm:spPr/>
      <dgm:t>
        <a:bodyPr/>
        <a:lstStyle/>
        <a:p>
          <a:endParaRPr lang="pt-BR"/>
        </a:p>
      </dgm:t>
    </dgm:pt>
    <dgm:pt modelId="{1FD84504-C2AC-45D6-A0FC-CAF388E6F99E}">
      <dgm:prSet/>
      <dgm:spPr/>
      <dgm:t>
        <a:bodyPr/>
        <a:lstStyle/>
        <a:p>
          <a:pPr>
            <a:lnSpc>
              <a:spcPct val="150000"/>
            </a:lnSpc>
          </a:pPr>
          <a:r>
            <a:rPr lang="pt-BR" dirty="0"/>
            <a:t>Garantir a acessibilidade arquitetônica e comunicacional.</a:t>
          </a:r>
        </a:p>
      </dgm:t>
    </dgm:pt>
    <dgm:pt modelId="{AF272431-3742-4E97-96BB-08938DED1F7C}" type="parTrans" cxnId="{6C421702-65CB-4651-BC7E-B5E48811494D}">
      <dgm:prSet/>
      <dgm:spPr/>
      <dgm:t>
        <a:bodyPr/>
        <a:lstStyle/>
        <a:p>
          <a:endParaRPr lang="pt-BR"/>
        </a:p>
      </dgm:t>
    </dgm:pt>
    <dgm:pt modelId="{AA7F071A-0B32-4C55-95B6-DD2159CE2EB5}" type="sibTrans" cxnId="{6C421702-65CB-4651-BC7E-B5E48811494D}">
      <dgm:prSet/>
      <dgm:spPr/>
      <dgm:t>
        <a:bodyPr/>
        <a:lstStyle/>
        <a:p>
          <a:endParaRPr lang="pt-BR"/>
        </a:p>
      </dgm:t>
    </dgm:pt>
    <dgm:pt modelId="{CF589C68-ADB5-4119-8938-B0C04423B83C}" type="pres">
      <dgm:prSet presAssocID="{7F8CC793-CB91-4B30-A7D6-F7BF58AE10FC}" presName="linear" presStyleCnt="0">
        <dgm:presLayoutVars>
          <dgm:animLvl val="lvl"/>
          <dgm:resizeHandles val="exact"/>
        </dgm:presLayoutVars>
      </dgm:prSet>
      <dgm:spPr/>
    </dgm:pt>
    <dgm:pt modelId="{B8D322C3-E65D-4180-AC51-80E101B2B447}" type="pres">
      <dgm:prSet presAssocID="{6FD1B5C5-2212-4308-940C-FC3677CB40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E79C66A-2C81-4E42-8051-3C97FACD76C5}" type="pres">
      <dgm:prSet presAssocID="{6FD1B5C5-2212-4308-940C-FC3677CB40B4}" presName="childText" presStyleLbl="revTx" presStyleIdx="0" presStyleCnt="2">
        <dgm:presLayoutVars>
          <dgm:bulletEnabled val="1"/>
        </dgm:presLayoutVars>
      </dgm:prSet>
      <dgm:spPr/>
    </dgm:pt>
    <dgm:pt modelId="{C4C47156-4D16-478E-A0CE-33B8C5B5F2C3}" type="pres">
      <dgm:prSet presAssocID="{354CBA21-A7E8-41A6-A218-A381C81979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482A900-6E9A-475B-A266-42673B603B0E}" type="pres">
      <dgm:prSet presAssocID="{354CBA21-A7E8-41A6-A218-A381C81979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C421702-65CB-4651-BC7E-B5E48811494D}" srcId="{354CBA21-A7E8-41A6-A218-A381C8197946}" destId="{1FD84504-C2AC-45D6-A0FC-CAF388E6F99E}" srcOrd="8" destOrd="0" parTransId="{AF272431-3742-4E97-96BB-08938DED1F7C}" sibTransId="{AA7F071A-0B32-4C55-95B6-DD2159CE2EB5}"/>
    <dgm:cxn modelId="{97491C09-A761-4AAD-B2A3-BE9B8B96BB76}" type="presOf" srcId="{03F4D05D-32CD-4B0B-A176-D9EEDBED4394}" destId="{D482A900-6E9A-475B-A266-42673B603B0E}" srcOrd="0" destOrd="1" presId="urn:microsoft.com/office/officeart/2005/8/layout/vList2"/>
    <dgm:cxn modelId="{444E4110-CB13-4E2A-AF21-5D797899101C}" srcId="{354CBA21-A7E8-41A6-A218-A381C8197946}" destId="{03F4D05D-32CD-4B0B-A176-D9EEDBED4394}" srcOrd="1" destOrd="0" parTransId="{C9A6F56B-F023-4A7C-B56E-E53D54E70BEA}" sibTransId="{63103B83-41BB-4002-A0F2-CD83D946F965}"/>
    <dgm:cxn modelId="{E36C0A13-1109-49F9-9F9F-C2256CA1459C}" srcId="{6FD1B5C5-2212-4308-940C-FC3677CB40B4}" destId="{C9587F7D-4BBA-485E-B65B-7C59AE3E13E0}" srcOrd="3" destOrd="0" parTransId="{927D4CFC-BC98-44C6-9DC9-E32A3B566CBE}" sibTransId="{29533E23-473E-438C-95EE-1D527CAD3E3C}"/>
    <dgm:cxn modelId="{81123013-BCD7-4E63-91E8-189D80B0DAE1}" srcId="{354CBA21-A7E8-41A6-A218-A381C8197946}" destId="{187A586A-DECB-4E31-9D8A-EA1A00CFAE15}" srcOrd="4" destOrd="0" parTransId="{109ABE76-E6E2-4741-B51A-F828074235FC}" sibTransId="{869EA20D-9FD8-4650-9121-DA8207900C6E}"/>
    <dgm:cxn modelId="{3CCF5D34-3297-4F99-A97B-3EE946CC88D9}" type="presOf" srcId="{7F8CC793-CB91-4B30-A7D6-F7BF58AE10FC}" destId="{CF589C68-ADB5-4119-8938-B0C04423B83C}" srcOrd="0" destOrd="0" presId="urn:microsoft.com/office/officeart/2005/8/layout/vList2"/>
    <dgm:cxn modelId="{9C48DA39-79CE-4591-9694-F31A5B912BBE}" srcId="{7F8CC793-CB91-4B30-A7D6-F7BF58AE10FC}" destId="{6FD1B5C5-2212-4308-940C-FC3677CB40B4}" srcOrd="0" destOrd="0" parTransId="{A39ADA1E-18BF-4C30-BCFD-D09BC51F101F}" sibTransId="{02F02810-E4A4-4E2A-B0A9-70D44F668BF7}"/>
    <dgm:cxn modelId="{06BEE33C-4526-4071-9E21-0407F3D4110A}" srcId="{6FD1B5C5-2212-4308-940C-FC3677CB40B4}" destId="{041A2511-CD2B-4018-BB07-E6606D47C50C}" srcOrd="1" destOrd="0" parTransId="{005D6074-EC59-4C21-A7BD-8DE10CA3AC4B}" sibTransId="{680777AB-5C5D-4680-A4BC-7A95DF4E069F}"/>
    <dgm:cxn modelId="{DF56C442-31BC-474A-88BB-362DC412981C}" srcId="{354CBA21-A7E8-41A6-A218-A381C8197946}" destId="{185C35D3-9396-458E-9C97-8E22253A84F5}" srcOrd="5" destOrd="0" parTransId="{1E547801-8F8B-47E5-A314-E6ED299C7636}" sibTransId="{021D507F-B0CD-4CE6-A3DE-0F159B82785B}"/>
    <dgm:cxn modelId="{CCC92044-D14C-4579-8EEE-1FD93E283490}" srcId="{6FD1B5C5-2212-4308-940C-FC3677CB40B4}" destId="{9B0A5B37-8CF9-4094-82DF-3880D9DF1BE6}" srcOrd="0" destOrd="0" parTransId="{1BD8CD7C-28DA-4046-A25D-8E8C390A88DD}" sibTransId="{0792DE18-EB24-410A-9E11-A361011BDD4C}"/>
    <dgm:cxn modelId="{94C2DC47-6910-4B75-8CA1-5352F1CF81CF}" srcId="{354CBA21-A7E8-41A6-A218-A381C8197946}" destId="{2798404D-688E-40FD-BE78-828752358D46}" srcOrd="3" destOrd="0" parTransId="{4116216B-D483-4C2A-BACF-C2EE62E64A1F}" sibTransId="{C807EE6F-FF0C-4E6D-81C7-A0F9B5CF0C7D}"/>
    <dgm:cxn modelId="{D8B6606A-0C7C-473E-965E-EBAC146AB237}" type="presOf" srcId="{354CBA21-A7E8-41A6-A218-A381C8197946}" destId="{C4C47156-4D16-478E-A0CE-33B8C5B5F2C3}" srcOrd="0" destOrd="0" presId="urn:microsoft.com/office/officeart/2005/8/layout/vList2"/>
    <dgm:cxn modelId="{AF85584A-2DEA-4C06-A295-D3C9670478DF}" srcId="{7F8CC793-CB91-4B30-A7D6-F7BF58AE10FC}" destId="{354CBA21-A7E8-41A6-A218-A381C8197946}" srcOrd="1" destOrd="0" parTransId="{9E197C68-9202-4DD5-A972-BB0238EF565F}" sibTransId="{7BBF01F1-E3D2-480F-B28E-56D60FB41E7D}"/>
    <dgm:cxn modelId="{F4304A71-5D61-411B-9A07-1440214C64DA}" srcId="{354CBA21-A7E8-41A6-A218-A381C8197946}" destId="{2F55ED0A-39BD-4242-89AE-D370AF2744E7}" srcOrd="7" destOrd="0" parTransId="{A2520DD4-E513-430C-A006-78A91ECC702F}" sibTransId="{8B06502B-D86F-49B7-8DF0-8F308E3BD955}"/>
    <dgm:cxn modelId="{CB192652-F7BE-483F-B606-4E803CCC68E0}" srcId="{354CBA21-A7E8-41A6-A218-A381C8197946}" destId="{B86C715C-FB18-4B31-9093-DC577CC8C4F9}" srcOrd="6" destOrd="0" parTransId="{5AC8F3AA-2407-434B-8A4B-E325779FC24B}" sibTransId="{C8404A16-D948-48A6-B3EE-E68B03196A25}"/>
    <dgm:cxn modelId="{D1869A7A-FAE0-4AB1-A4C5-62EB283D7E96}" type="presOf" srcId="{544FB1B5-9A52-4CEC-A174-52508565C845}" destId="{5E79C66A-2C81-4E42-8051-3C97FACD76C5}" srcOrd="0" destOrd="2" presId="urn:microsoft.com/office/officeart/2005/8/layout/vList2"/>
    <dgm:cxn modelId="{456EBA5A-C6CC-4856-8C33-7F491CFFCA08}" type="presOf" srcId="{C9587F7D-4BBA-485E-B65B-7C59AE3E13E0}" destId="{5E79C66A-2C81-4E42-8051-3C97FACD76C5}" srcOrd="0" destOrd="3" presId="urn:microsoft.com/office/officeart/2005/8/layout/vList2"/>
    <dgm:cxn modelId="{B431067C-C5FF-45F6-8728-01183A2FCE2B}" type="presOf" srcId="{6FD1B5C5-2212-4308-940C-FC3677CB40B4}" destId="{B8D322C3-E65D-4180-AC51-80E101B2B447}" srcOrd="0" destOrd="0" presId="urn:microsoft.com/office/officeart/2005/8/layout/vList2"/>
    <dgm:cxn modelId="{669CF788-BE5C-4E6A-9466-7DFFE22300ED}" type="presOf" srcId="{B86C715C-FB18-4B31-9093-DC577CC8C4F9}" destId="{D482A900-6E9A-475B-A266-42673B603B0E}" srcOrd="0" destOrd="6" presId="urn:microsoft.com/office/officeart/2005/8/layout/vList2"/>
    <dgm:cxn modelId="{359D8897-9E01-44B3-BFC7-8605ABD0A3C1}" type="presOf" srcId="{06E3189D-9E98-4150-BF7F-35AD3B6B157E}" destId="{D482A900-6E9A-475B-A266-42673B603B0E}" srcOrd="0" destOrd="2" presId="urn:microsoft.com/office/officeart/2005/8/layout/vList2"/>
    <dgm:cxn modelId="{A177849C-2BE6-44F3-8929-39165E4F3CE1}" type="presOf" srcId="{9B0A5B37-8CF9-4094-82DF-3880D9DF1BE6}" destId="{5E79C66A-2C81-4E42-8051-3C97FACD76C5}" srcOrd="0" destOrd="0" presId="urn:microsoft.com/office/officeart/2005/8/layout/vList2"/>
    <dgm:cxn modelId="{819DAAA9-AAD3-41F4-8D79-1974170EECC3}" type="presOf" srcId="{041A2511-CD2B-4018-BB07-E6606D47C50C}" destId="{5E79C66A-2C81-4E42-8051-3C97FACD76C5}" srcOrd="0" destOrd="1" presId="urn:microsoft.com/office/officeart/2005/8/layout/vList2"/>
    <dgm:cxn modelId="{598265B5-1C70-42EA-A0AA-6AE4D12685C4}" srcId="{6FD1B5C5-2212-4308-940C-FC3677CB40B4}" destId="{544FB1B5-9A52-4CEC-A174-52508565C845}" srcOrd="2" destOrd="0" parTransId="{1E3BBCFF-4C82-436F-88A0-2C85B457E3FE}" sibTransId="{493F1AB6-8B03-46DB-8D21-2B68CBEB0919}"/>
    <dgm:cxn modelId="{BB65A5B8-6792-4FF6-9C8D-A5715D83A73B}" type="presOf" srcId="{1FD84504-C2AC-45D6-A0FC-CAF388E6F99E}" destId="{D482A900-6E9A-475B-A266-42673B603B0E}" srcOrd="0" destOrd="8" presId="urn:microsoft.com/office/officeart/2005/8/layout/vList2"/>
    <dgm:cxn modelId="{46FA36C3-895D-45CA-A808-F6087A380BF8}" type="presOf" srcId="{185C35D3-9396-458E-9C97-8E22253A84F5}" destId="{D482A900-6E9A-475B-A266-42673B603B0E}" srcOrd="0" destOrd="5" presId="urn:microsoft.com/office/officeart/2005/8/layout/vList2"/>
    <dgm:cxn modelId="{AC0D6ED6-3AFB-4235-BD10-BE47C8F70968}" type="presOf" srcId="{187A586A-DECB-4E31-9D8A-EA1A00CFAE15}" destId="{D482A900-6E9A-475B-A266-42673B603B0E}" srcOrd="0" destOrd="4" presId="urn:microsoft.com/office/officeart/2005/8/layout/vList2"/>
    <dgm:cxn modelId="{D73BF0D7-4E9D-499E-94A8-6E3901523DAB}" srcId="{354CBA21-A7E8-41A6-A218-A381C8197946}" destId="{755C9240-8750-410F-987C-9EF38389F537}" srcOrd="0" destOrd="0" parTransId="{9DF79F0A-DE3F-439C-9556-8FDC94DF913F}" sibTransId="{EB2A8A34-DD40-407B-A739-9968706C31A5}"/>
    <dgm:cxn modelId="{4F7B60E9-2088-47C2-946A-AACF05A950B5}" srcId="{354CBA21-A7E8-41A6-A218-A381C8197946}" destId="{06E3189D-9E98-4150-BF7F-35AD3B6B157E}" srcOrd="2" destOrd="0" parTransId="{E2001EA1-DAE5-4F2B-84EC-F5DDA963C6B2}" sibTransId="{68B2FB85-F00C-4DE0-B67F-998DF699BE10}"/>
    <dgm:cxn modelId="{757F57EB-6835-4727-B1A8-2B6D3CB93FAC}" type="presOf" srcId="{2798404D-688E-40FD-BE78-828752358D46}" destId="{D482A900-6E9A-475B-A266-42673B603B0E}" srcOrd="0" destOrd="3" presId="urn:microsoft.com/office/officeart/2005/8/layout/vList2"/>
    <dgm:cxn modelId="{6D8A1FEF-74F6-4C96-9890-1BE4CD25E8C8}" type="presOf" srcId="{2F55ED0A-39BD-4242-89AE-D370AF2744E7}" destId="{D482A900-6E9A-475B-A266-42673B603B0E}" srcOrd="0" destOrd="7" presId="urn:microsoft.com/office/officeart/2005/8/layout/vList2"/>
    <dgm:cxn modelId="{050F55F2-E800-4676-822A-B597EA9CD947}" type="presOf" srcId="{755C9240-8750-410F-987C-9EF38389F537}" destId="{D482A900-6E9A-475B-A266-42673B603B0E}" srcOrd="0" destOrd="0" presId="urn:microsoft.com/office/officeart/2005/8/layout/vList2"/>
    <dgm:cxn modelId="{AB424496-CD9E-4005-8D99-893A75018550}" type="presParOf" srcId="{CF589C68-ADB5-4119-8938-B0C04423B83C}" destId="{B8D322C3-E65D-4180-AC51-80E101B2B447}" srcOrd="0" destOrd="0" presId="urn:microsoft.com/office/officeart/2005/8/layout/vList2"/>
    <dgm:cxn modelId="{D44DADE3-940A-441C-A952-75B87C9847BB}" type="presParOf" srcId="{CF589C68-ADB5-4119-8938-B0C04423B83C}" destId="{5E79C66A-2C81-4E42-8051-3C97FACD76C5}" srcOrd="1" destOrd="0" presId="urn:microsoft.com/office/officeart/2005/8/layout/vList2"/>
    <dgm:cxn modelId="{49A47EA8-335B-4C60-8E2A-2FFFCFD2B322}" type="presParOf" srcId="{CF589C68-ADB5-4119-8938-B0C04423B83C}" destId="{C4C47156-4D16-478E-A0CE-33B8C5B5F2C3}" srcOrd="2" destOrd="0" presId="urn:microsoft.com/office/officeart/2005/8/layout/vList2"/>
    <dgm:cxn modelId="{43F98DFD-B507-4F5F-95B4-817563614040}" type="presParOf" srcId="{CF589C68-ADB5-4119-8938-B0C04423B83C}" destId="{D482A900-6E9A-475B-A266-42673B603B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33F63-5DC3-4EE3-BC49-69DBF51F0E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008A68-0DE9-4B6F-930D-A3F76BE31960}">
      <dgm:prSet/>
      <dgm:spPr/>
      <dgm:t>
        <a:bodyPr anchor="ctr"/>
        <a:lstStyle/>
        <a:p>
          <a:r>
            <a:rPr lang="pt-BR"/>
            <a:t>Data base: Janeiro/2023;</a:t>
          </a:r>
        </a:p>
      </dgm:t>
    </dgm:pt>
    <dgm:pt modelId="{FF187065-7C5A-4FA7-9ED2-F9C86AFC4E87}" type="parTrans" cxnId="{CA970890-024E-4DD6-A220-5E9823B3A18C}">
      <dgm:prSet/>
      <dgm:spPr/>
      <dgm:t>
        <a:bodyPr/>
        <a:lstStyle/>
        <a:p>
          <a:endParaRPr lang="pt-BR"/>
        </a:p>
      </dgm:t>
    </dgm:pt>
    <dgm:pt modelId="{4F3B0D0D-8BF7-4D93-8CC1-FD70142DFE4D}" type="sibTrans" cxnId="{CA970890-024E-4DD6-A220-5E9823B3A18C}">
      <dgm:prSet/>
      <dgm:spPr/>
      <dgm:t>
        <a:bodyPr/>
        <a:lstStyle/>
        <a:p>
          <a:endParaRPr lang="pt-BR"/>
        </a:p>
      </dgm:t>
    </dgm:pt>
    <dgm:pt modelId="{CDC01081-EF92-44AC-8081-7D3E5213A78C}">
      <dgm:prSet/>
      <dgm:spPr/>
      <dgm:t>
        <a:bodyPr anchor="ctr"/>
        <a:lstStyle/>
        <a:p>
          <a:r>
            <a:rPr lang="pt-BR" dirty="0"/>
            <a:t>Valores constantes (não consideram o efeito da inflação);</a:t>
          </a:r>
        </a:p>
      </dgm:t>
    </dgm:pt>
    <dgm:pt modelId="{E7942013-ADA3-4BB1-A60D-0607C387012A}" type="parTrans" cxnId="{F065846E-062D-4EE9-B892-C74B9C33E964}">
      <dgm:prSet/>
      <dgm:spPr/>
      <dgm:t>
        <a:bodyPr/>
        <a:lstStyle/>
        <a:p>
          <a:endParaRPr lang="pt-BR"/>
        </a:p>
      </dgm:t>
    </dgm:pt>
    <dgm:pt modelId="{72BB86C8-0EFC-45BA-AD81-523F4F0412BE}" type="sibTrans" cxnId="{F065846E-062D-4EE9-B892-C74B9C33E964}">
      <dgm:prSet/>
      <dgm:spPr/>
      <dgm:t>
        <a:bodyPr/>
        <a:lstStyle/>
        <a:p>
          <a:endParaRPr lang="pt-BR"/>
        </a:p>
      </dgm:t>
    </dgm:pt>
    <dgm:pt modelId="{85A4DA19-82D3-4B07-8D76-78716AF24444}">
      <dgm:prSet/>
      <dgm:spPr/>
      <dgm:t>
        <a:bodyPr anchor="ctr"/>
        <a:lstStyle/>
        <a:p>
          <a:r>
            <a:rPr lang="pt-BR" dirty="0"/>
            <a:t>Intervenções obrigatórias a serem realizadas em até 2 anos;</a:t>
          </a:r>
        </a:p>
      </dgm:t>
    </dgm:pt>
    <dgm:pt modelId="{24E755F6-70F6-4A1B-9051-1EB9E7B51C97}" type="parTrans" cxnId="{AA8B1DA5-BF4A-41DF-8B0E-45D250BCC5E0}">
      <dgm:prSet/>
      <dgm:spPr/>
      <dgm:t>
        <a:bodyPr/>
        <a:lstStyle/>
        <a:p>
          <a:endParaRPr lang="pt-BR"/>
        </a:p>
      </dgm:t>
    </dgm:pt>
    <dgm:pt modelId="{5130D318-8DB2-4078-8CDB-F071D6C22F55}" type="sibTrans" cxnId="{AA8B1DA5-BF4A-41DF-8B0E-45D250BCC5E0}">
      <dgm:prSet/>
      <dgm:spPr/>
      <dgm:t>
        <a:bodyPr/>
        <a:lstStyle/>
        <a:p>
          <a:endParaRPr lang="pt-BR"/>
        </a:p>
      </dgm:t>
    </dgm:pt>
    <dgm:pt modelId="{262DE256-DE43-4C9B-848F-1AE01F28F38D}">
      <dgm:prSet/>
      <dgm:spPr/>
      <dgm:t>
        <a:bodyPr anchor="ctr"/>
        <a:lstStyle/>
        <a:p>
          <a:pPr rtl="0"/>
          <a:r>
            <a:rPr lang="pt-BR" dirty="0"/>
            <a:t>Considerado o pagamento de IPTU pela concessionária</a:t>
          </a:r>
          <a:r>
            <a:rPr lang="pt-BR" dirty="0">
              <a:latin typeface="Neue Haas Grotesk Text Pro"/>
            </a:rPr>
            <a:t> até o ano 02 de concessão</a:t>
          </a:r>
          <a:r>
            <a:rPr lang="pt-BR" dirty="0"/>
            <a:t>;</a:t>
          </a:r>
        </a:p>
      </dgm:t>
    </dgm:pt>
    <dgm:pt modelId="{C0010B62-BD93-41CD-B3D9-586DC9611F96}" type="parTrans" cxnId="{953448A2-7C58-45EA-BD12-E0DD45652344}">
      <dgm:prSet/>
      <dgm:spPr/>
      <dgm:t>
        <a:bodyPr/>
        <a:lstStyle/>
        <a:p>
          <a:endParaRPr lang="pt-BR"/>
        </a:p>
      </dgm:t>
    </dgm:pt>
    <dgm:pt modelId="{13F5D647-06E1-487D-A122-46D3ECFB8AE2}" type="sibTrans" cxnId="{953448A2-7C58-45EA-BD12-E0DD45652344}">
      <dgm:prSet/>
      <dgm:spPr/>
      <dgm:t>
        <a:bodyPr/>
        <a:lstStyle/>
        <a:p>
          <a:endParaRPr lang="pt-BR"/>
        </a:p>
      </dgm:t>
    </dgm:pt>
    <dgm:pt modelId="{172A6E76-622D-4518-AF84-EB5F26A2E642}">
      <dgm:prSet/>
      <dgm:spPr/>
      <dgm:t>
        <a:bodyPr anchor="ctr"/>
        <a:lstStyle/>
        <a:p>
          <a:r>
            <a:rPr lang="pt-BR" dirty="0"/>
            <a:t>Investimentos amortizados/depreciados pelo prazo da concessão;</a:t>
          </a:r>
        </a:p>
      </dgm:t>
    </dgm:pt>
    <dgm:pt modelId="{BF579566-021A-4D4F-AE8A-00E799CEFF5E}" type="parTrans" cxnId="{8295992F-E6E3-4CFE-9E64-D5DC17CCA7D2}">
      <dgm:prSet/>
      <dgm:spPr/>
      <dgm:t>
        <a:bodyPr/>
        <a:lstStyle/>
        <a:p>
          <a:endParaRPr lang="pt-BR"/>
        </a:p>
      </dgm:t>
    </dgm:pt>
    <dgm:pt modelId="{78E668CB-D7EC-466E-A2FA-D02F8F8DB70B}" type="sibTrans" cxnId="{8295992F-E6E3-4CFE-9E64-D5DC17CCA7D2}">
      <dgm:prSet/>
      <dgm:spPr/>
      <dgm:t>
        <a:bodyPr/>
        <a:lstStyle/>
        <a:p>
          <a:endParaRPr lang="pt-BR"/>
        </a:p>
      </dgm:t>
    </dgm:pt>
    <dgm:pt modelId="{006CF518-10A7-44FB-A0CE-7208F7095522}">
      <dgm:prSet/>
      <dgm:spPr/>
      <dgm:t>
        <a:bodyPr anchor="ctr"/>
        <a:lstStyle/>
        <a:p>
          <a:r>
            <a:rPr lang="pt-BR" dirty="0"/>
            <a:t>Receitas projetadas a partir de série histórica de contratos firmados entre a FCS e produtores culturais;</a:t>
          </a:r>
        </a:p>
      </dgm:t>
    </dgm:pt>
    <dgm:pt modelId="{D44565BF-8FCD-4371-A85E-A8F85F8DF229}" type="parTrans" cxnId="{E210AE3E-6F39-411A-8FC9-6A013F2ED536}">
      <dgm:prSet/>
      <dgm:spPr/>
      <dgm:t>
        <a:bodyPr/>
        <a:lstStyle/>
        <a:p>
          <a:endParaRPr lang="pt-BR"/>
        </a:p>
      </dgm:t>
    </dgm:pt>
    <dgm:pt modelId="{9ACD6723-2A82-46C2-BA98-DE62411693DB}" type="sibTrans" cxnId="{E210AE3E-6F39-411A-8FC9-6A013F2ED536}">
      <dgm:prSet/>
      <dgm:spPr/>
      <dgm:t>
        <a:bodyPr/>
        <a:lstStyle/>
        <a:p>
          <a:endParaRPr lang="pt-BR"/>
        </a:p>
      </dgm:t>
    </dgm:pt>
    <dgm:pt modelId="{5CEF87EA-3165-4585-9FDE-1D52D64ED869}">
      <dgm:prSet/>
      <dgm:spPr/>
      <dgm:t>
        <a:bodyPr anchor="ctr"/>
        <a:lstStyle/>
        <a:p>
          <a:pPr rtl="0"/>
          <a:r>
            <a:rPr lang="pt-BR" dirty="0"/>
            <a:t>Receita de </a:t>
          </a:r>
          <a:r>
            <a:rPr lang="pt-BR" i="1" dirty="0" err="1"/>
            <a:t>Naming</a:t>
          </a:r>
          <a:r>
            <a:rPr lang="pt-BR" i="1" dirty="0"/>
            <a:t> </a:t>
          </a:r>
          <a:r>
            <a:rPr lang="pt-BR" i="1" dirty="0" err="1"/>
            <a:t>Rights</a:t>
          </a:r>
          <a:r>
            <a:rPr lang="pt-BR" i="1" dirty="0">
              <a:latin typeface="Neue Haas Grotesk Text Pro"/>
            </a:rPr>
            <a:t> </a:t>
          </a:r>
          <a:r>
            <a:rPr lang="pt-BR" i="0" dirty="0">
              <a:latin typeface="Neue Haas Grotesk Text Pro"/>
            </a:rPr>
            <a:t>a partir do ano 06 de concessão</a:t>
          </a:r>
          <a:r>
            <a:rPr lang="pt-BR" i="1" dirty="0">
              <a:latin typeface="Neue Haas Grotesk Text Pro"/>
            </a:rPr>
            <a:t> (</a:t>
          </a:r>
          <a:r>
            <a:rPr lang="pt-BR" dirty="0">
              <a:latin typeface="Neue Haas Grotesk Text Pro"/>
            </a:rPr>
            <a:t>estimada</a:t>
          </a:r>
          <a:r>
            <a:rPr lang="pt-BR" dirty="0"/>
            <a:t> com base em </a:t>
          </a:r>
          <a:r>
            <a:rPr lang="pt-BR" i="1" dirty="0"/>
            <a:t>Benchmarking</a:t>
          </a:r>
          <a:r>
            <a:rPr lang="pt-BR" i="1" dirty="0">
              <a:latin typeface="Neue Haas Grotesk Text Pro"/>
            </a:rPr>
            <a:t>)</a:t>
          </a:r>
          <a:r>
            <a:rPr lang="pt-BR" dirty="0">
              <a:latin typeface="Neue Haas Grotesk Text Pro"/>
            </a:rPr>
            <a:t>;</a:t>
          </a:r>
          <a:endParaRPr lang="pt-BR" dirty="0"/>
        </a:p>
      </dgm:t>
    </dgm:pt>
    <dgm:pt modelId="{F3FE081E-AEC5-4A5D-82A0-47BDF4170C93}" type="parTrans" cxnId="{AA6D25BD-F7B7-4DD8-B8A7-7E5268F8AFA1}">
      <dgm:prSet/>
      <dgm:spPr/>
      <dgm:t>
        <a:bodyPr/>
        <a:lstStyle/>
        <a:p>
          <a:endParaRPr lang="pt-BR"/>
        </a:p>
      </dgm:t>
    </dgm:pt>
    <dgm:pt modelId="{F389B930-B5C9-4184-A9FD-3ED3831ADAC8}" type="sibTrans" cxnId="{AA6D25BD-F7B7-4DD8-B8A7-7E5268F8AFA1}">
      <dgm:prSet/>
      <dgm:spPr/>
      <dgm:t>
        <a:bodyPr/>
        <a:lstStyle/>
        <a:p>
          <a:endParaRPr lang="pt-BR"/>
        </a:p>
      </dgm:t>
    </dgm:pt>
    <dgm:pt modelId="{553D15CD-6695-4600-8333-6EDCA1D80252}">
      <dgm:prSet/>
      <dgm:spPr/>
      <dgm:t>
        <a:bodyPr anchor="ctr"/>
        <a:lstStyle/>
        <a:p>
          <a:r>
            <a:rPr lang="pt-BR"/>
            <a:t>Custos e despesas operacionais relacionados às atividades de coleta e destinação de resíduos, manutenção predial, vigilância, controle de incêndio, limpeza periódica, gestão, manutenção e jardinagem do espaço, e outros que dizem respeito à manutenção da estrutura física e da capacidade operacional do equipamento.</a:t>
          </a:r>
        </a:p>
      </dgm:t>
    </dgm:pt>
    <dgm:pt modelId="{4D33FBDC-263E-4918-9843-21B4273336F7}" type="parTrans" cxnId="{5A997BED-5C21-474C-8159-84A991AA45B9}">
      <dgm:prSet/>
      <dgm:spPr/>
      <dgm:t>
        <a:bodyPr/>
        <a:lstStyle/>
        <a:p>
          <a:endParaRPr lang="pt-BR"/>
        </a:p>
      </dgm:t>
    </dgm:pt>
    <dgm:pt modelId="{59858C6A-6E16-439B-AD79-3C24FC62F14B}" type="sibTrans" cxnId="{5A997BED-5C21-474C-8159-84A991AA45B9}">
      <dgm:prSet/>
      <dgm:spPr/>
      <dgm:t>
        <a:bodyPr/>
        <a:lstStyle/>
        <a:p>
          <a:endParaRPr lang="pt-BR"/>
        </a:p>
      </dgm:t>
    </dgm:pt>
    <dgm:pt modelId="{FC49E574-583E-4178-8E53-333060D42CCB}">
      <dgm:prSet phldr="0"/>
      <dgm:spPr/>
      <dgm:t>
        <a:bodyPr/>
        <a:lstStyle/>
        <a:p>
          <a:pPr rtl="0"/>
          <a:endParaRPr lang="pt-BR">
            <a:latin typeface="Neue Haas Grotesk Text Pro"/>
          </a:endParaRPr>
        </a:p>
      </dgm:t>
    </dgm:pt>
    <dgm:pt modelId="{FA182C5A-AC83-47E5-B3FF-42B6DD8E3BFF}" type="parTrans" cxnId="{5540B8B4-CA2A-4446-A61B-D23ED2F85EBE}">
      <dgm:prSet/>
      <dgm:spPr/>
      <dgm:t>
        <a:bodyPr/>
        <a:lstStyle/>
        <a:p>
          <a:endParaRPr lang="pt-BR"/>
        </a:p>
      </dgm:t>
    </dgm:pt>
    <dgm:pt modelId="{4ABB0302-AF08-4798-91F6-98FDC8C81266}" type="sibTrans" cxnId="{5540B8B4-CA2A-4446-A61B-D23ED2F85EBE}">
      <dgm:prSet/>
      <dgm:spPr/>
      <dgm:t>
        <a:bodyPr/>
        <a:lstStyle/>
        <a:p>
          <a:endParaRPr lang="pt-BR"/>
        </a:p>
      </dgm:t>
    </dgm:pt>
    <dgm:pt modelId="{52E3CE1B-2670-4E8D-AA37-D943DA29059C}" type="pres">
      <dgm:prSet presAssocID="{D1A33F63-5DC3-4EE3-BC49-69DBF51F0E0C}" presName="vert0" presStyleCnt="0">
        <dgm:presLayoutVars>
          <dgm:dir/>
          <dgm:animOne val="branch"/>
          <dgm:animLvl val="lvl"/>
        </dgm:presLayoutVars>
      </dgm:prSet>
      <dgm:spPr/>
    </dgm:pt>
    <dgm:pt modelId="{F91F5770-EE2F-42CA-A562-EC4DF0F3DE50}" type="pres">
      <dgm:prSet presAssocID="{BD008A68-0DE9-4B6F-930D-A3F76BE31960}" presName="thickLine" presStyleLbl="alignNode1" presStyleIdx="0" presStyleCnt="9"/>
      <dgm:spPr/>
    </dgm:pt>
    <dgm:pt modelId="{90FE13B4-D6D0-435A-B6A6-5AA65EDDDF25}" type="pres">
      <dgm:prSet presAssocID="{BD008A68-0DE9-4B6F-930D-A3F76BE31960}" presName="horz1" presStyleCnt="0"/>
      <dgm:spPr/>
    </dgm:pt>
    <dgm:pt modelId="{B754F9B4-6103-448E-8FF7-79DDCB1C5649}" type="pres">
      <dgm:prSet presAssocID="{BD008A68-0DE9-4B6F-930D-A3F76BE31960}" presName="tx1" presStyleLbl="revTx" presStyleIdx="0" presStyleCnt="9"/>
      <dgm:spPr/>
    </dgm:pt>
    <dgm:pt modelId="{CCCE0D30-00BD-4DB1-8792-43F21DF427FA}" type="pres">
      <dgm:prSet presAssocID="{BD008A68-0DE9-4B6F-930D-A3F76BE31960}" presName="vert1" presStyleCnt="0"/>
      <dgm:spPr/>
    </dgm:pt>
    <dgm:pt modelId="{70DC3C83-7331-44B2-A61F-D5257BD3F00A}" type="pres">
      <dgm:prSet presAssocID="{CDC01081-EF92-44AC-8081-7D3E5213A78C}" presName="thickLine" presStyleLbl="alignNode1" presStyleIdx="1" presStyleCnt="9"/>
      <dgm:spPr/>
    </dgm:pt>
    <dgm:pt modelId="{1E1ED442-C22E-4BE4-AE05-BF764A465E7D}" type="pres">
      <dgm:prSet presAssocID="{CDC01081-EF92-44AC-8081-7D3E5213A78C}" presName="horz1" presStyleCnt="0"/>
      <dgm:spPr/>
    </dgm:pt>
    <dgm:pt modelId="{5C5095A8-01BB-49FC-9F2B-4DB84E93F287}" type="pres">
      <dgm:prSet presAssocID="{CDC01081-EF92-44AC-8081-7D3E5213A78C}" presName="tx1" presStyleLbl="revTx" presStyleIdx="1" presStyleCnt="9"/>
      <dgm:spPr/>
    </dgm:pt>
    <dgm:pt modelId="{1448D04D-F6E1-4C1D-B258-82B206FCC296}" type="pres">
      <dgm:prSet presAssocID="{CDC01081-EF92-44AC-8081-7D3E5213A78C}" presName="vert1" presStyleCnt="0"/>
      <dgm:spPr/>
    </dgm:pt>
    <dgm:pt modelId="{818B9018-4DC5-4B3A-94F0-312B4D877A4A}" type="pres">
      <dgm:prSet presAssocID="{85A4DA19-82D3-4B07-8D76-78716AF24444}" presName="thickLine" presStyleLbl="alignNode1" presStyleIdx="2" presStyleCnt="9"/>
      <dgm:spPr/>
    </dgm:pt>
    <dgm:pt modelId="{32555C3B-CCED-4D3F-B5EB-6A89E338A17D}" type="pres">
      <dgm:prSet presAssocID="{85A4DA19-82D3-4B07-8D76-78716AF24444}" presName="horz1" presStyleCnt="0"/>
      <dgm:spPr/>
    </dgm:pt>
    <dgm:pt modelId="{8DF81909-F097-43BF-BB6B-95FE0E1A350F}" type="pres">
      <dgm:prSet presAssocID="{85A4DA19-82D3-4B07-8D76-78716AF24444}" presName="tx1" presStyleLbl="revTx" presStyleIdx="2" presStyleCnt="9"/>
      <dgm:spPr/>
    </dgm:pt>
    <dgm:pt modelId="{37F23142-EFF6-48E2-98FC-033A88722F5F}" type="pres">
      <dgm:prSet presAssocID="{85A4DA19-82D3-4B07-8D76-78716AF24444}" presName="vert1" presStyleCnt="0"/>
      <dgm:spPr/>
    </dgm:pt>
    <dgm:pt modelId="{9C8625E5-091C-4BE3-B877-A156C85B5F2C}" type="pres">
      <dgm:prSet presAssocID="{FC49E574-583E-4178-8E53-333060D42CCB}" presName="thickLine" presStyleLbl="alignNode1" presStyleIdx="3" presStyleCnt="9"/>
      <dgm:spPr/>
    </dgm:pt>
    <dgm:pt modelId="{F9DFE6CE-D97F-4095-84C7-1F1A570BAA5D}" type="pres">
      <dgm:prSet presAssocID="{FC49E574-583E-4178-8E53-333060D42CCB}" presName="horz1" presStyleCnt="0"/>
      <dgm:spPr/>
    </dgm:pt>
    <dgm:pt modelId="{D33B4417-5EC5-4022-926C-8E35A52F1347}" type="pres">
      <dgm:prSet presAssocID="{FC49E574-583E-4178-8E53-333060D42CCB}" presName="tx1" presStyleLbl="revTx" presStyleIdx="3" presStyleCnt="9"/>
      <dgm:spPr/>
    </dgm:pt>
    <dgm:pt modelId="{F86B82BC-997E-4485-B6B1-CDF29D59A6AC}" type="pres">
      <dgm:prSet presAssocID="{FC49E574-583E-4178-8E53-333060D42CCB}" presName="vert1" presStyleCnt="0"/>
      <dgm:spPr/>
    </dgm:pt>
    <dgm:pt modelId="{B0F0A769-C5CB-40AD-9EBA-EE2D2E9F9F3D}" type="pres">
      <dgm:prSet presAssocID="{262DE256-DE43-4C9B-848F-1AE01F28F38D}" presName="thickLine" presStyleLbl="alignNode1" presStyleIdx="4" presStyleCnt="9"/>
      <dgm:spPr/>
    </dgm:pt>
    <dgm:pt modelId="{82AB48D8-0AD2-4E3B-96EC-6427FAFE4528}" type="pres">
      <dgm:prSet presAssocID="{262DE256-DE43-4C9B-848F-1AE01F28F38D}" presName="horz1" presStyleCnt="0"/>
      <dgm:spPr/>
    </dgm:pt>
    <dgm:pt modelId="{581657FE-C92C-4530-AFF9-2DDD12D3C3D7}" type="pres">
      <dgm:prSet presAssocID="{262DE256-DE43-4C9B-848F-1AE01F28F38D}" presName="tx1" presStyleLbl="revTx" presStyleIdx="4" presStyleCnt="9" custLinFactY="-6020" custLinFactNeighborX="-546" custLinFactNeighborY="-100000"/>
      <dgm:spPr/>
    </dgm:pt>
    <dgm:pt modelId="{5EECBFB4-18C0-41C9-B5B8-9B6DB2B09E2E}" type="pres">
      <dgm:prSet presAssocID="{262DE256-DE43-4C9B-848F-1AE01F28F38D}" presName="vert1" presStyleCnt="0"/>
      <dgm:spPr/>
    </dgm:pt>
    <dgm:pt modelId="{D706B9A7-7FAB-44E9-9904-8483A2C8DBAF}" type="pres">
      <dgm:prSet presAssocID="{172A6E76-622D-4518-AF84-EB5F26A2E642}" presName="thickLine" presStyleLbl="alignNode1" presStyleIdx="5" presStyleCnt="9"/>
      <dgm:spPr/>
    </dgm:pt>
    <dgm:pt modelId="{51378640-2C18-457A-B4B1-7D34D9AB8331}" type="pres">
      <dgm:prSet presAssocID="{172A6E76-622D-4518-AF84-EB5F26A2E642}" presName="horz1" presStyleCnt="0"/>
      <dgm:spPr/>
    </dgm:pt>
    <dgm:pt modelId="{CCDBECC3-8437-40F9-B5B7-97AF5F5F9E53}" type="pres">
      <dgm:prSet presAssocID="{172A6E76-622D-4518-AF84-EB5F26A2E642}" presName="tx1" presStyleLbl="revTx" presStyleIdx="5" presStyleCnt="9" custLinFactNeighborX="-137" custLinFactNeighborY="-93724"/>
      <dgm:spPr/>
    </dgm:pt>
    <dgm:pt modelId="{CFDC2405-EA68-42F6-BF8C-787BA82D213B}" type="pres">
      <dgm:prSet presAssocID="{172A6E76-622D-4518-AF84-EB5F26A2E642}" presName="vert1" presStyleCnt="0"/>
      <dgm:spPr/>
    </dgm:pt>
    <dgm:pt modelId="{3A15E392-84A0-4B6B-AF59-86FC033C8B5B}" type="pres">
      <dgm:prSet presAssocID="{006CF518-10A7-44FB-A0CE-7208F7095522}" presName="thickLine" presStyleLbl="alignNode1" presStyleIdx="6" presStyleCnt="9"/>
      <dgm:spPr/>
    </dgm:pt>
    <dgm:pt modelId="{49368780-72EF-4511-AE0B-D09279572244}" type="pres">
      <dgm:prSet presAssocID="{006CF518-10A7-44FB-A0CE-7208F7095522}" presName="horz1" presStyleCnt="0"/>
      <dgm:spPr/>
    </dgm:pt>
    <dgm:pt modelId="{BB442FE6-E6AA-4F8B-B0DE-7574D41A1E21}" type="pres">
      <dgm:prSet presAssocID="{006CF518-10A7-44FB-A0CE-7208F7095522}" presName="tx1" presStyleLbl="revTx" presStyleIdx="6" presStyleCnt="9" custLinFactNeighborX="-273" custLinFactNeighborY="-98202"/>
      <dgm:spPr/>
    </dgm:pt>
    <dgm:pt modelId="{F12DFC47-C295-402E-AC46-2C3E6174B83F}" type="pres">
      <dgm:prSet presAssocID="{006CF518-10A7-44FB-A0CE-7208F7095522}" presName="vert1" presStyleCnt="0"/>
      <dgm:spPr/>
    </dgm:pt>
    <dgm:pt modelId="{B1DC5806-CB62-4A01-83A0-EA7EBCE2C2A1}" type="pres">
      <dgm:prSet presAssocID="{5CEF87EA-3165-4585-9FDE-1D52D64ED869}" presName="thickLine" presStyleLbl="alignNode1" presStyleIdx="7" presStyleCnt="9"/>
      <dgm:spPr/>
    </dgm:pt>
    <dgm:pt modelId="{66EF9F78-5113-4C9B-AA18-EA9984505696}" type="pres">
      <dgm:prSet presAssocID="{5CEF87EA-3165-4585-9FDE-1D52D64ED869}" presName="horz1" presStyleCnt="0"/>
      <dgm:spPr/>
    </dgm:pt>
    <dgm:pt modelId="{8F648CB9-89CE-438C-8C47-B43FDB1BE8CA}" type="pres">
      <dgm:prSet presAssocID="{5CEF87EA-3165-4585-9FDE-1D52D64ED869}" presName="tx1" presStyleLbl="revTx" presStyleIdx="7" presStyleCnt="9" custLinFactY="-73" custLinFactNeighborX="874" custLinFactNeighborY="-100000"/>
      <dgm:spPr/>
    </dgm:pt>
    <dgm:pt modelId="{ECEFF18A-8C10-4EE2-8D8F-E3E33AA64D8A}" type="pres">
      <dgm:prSet presAssocID="{5CEF87EA-3165-4585-9FDE-1D52D64ED869}" presName="vert1" presStyleCnt="0"/>
      <dgm:spPr/>
    </dgm:pt>
    <dgm:pt modelId="{FB56A96F-F57E-41C8-A6E0-4DD8C8947381}" type="pres">
      <dgm:prSet presAssocID="{553D15CD-6695-4600-8333-6EDCA1D80252}" presName="thickLine" presStyleLbl="alignNode1" presStyleIdx="8" presStyleCnt="9"/>
      <dgm:spPr/>
    </dgm:pt>
    <dgm:pt modelId="{E5DB33B9-123B-408B-B05D-5C02CEF43BA8}" type="pres">
      <dgm:prSet presAssocID="{553D15CD-6695-4600-8333-6EDCA1D80252}" presName="horz1" presStyleCnt="0"/>
      <dgm:spPr/>
    </dgm:pt>
    <dgm:pt modelId="{C4CEC583-F509-45B6-8EE0-D587CF07F602}" type="pres">
      <dgm:prSet presAssocID="{553D15CD-6695-4600-8333-6EDCA1D80252}" presName="tx1" presStyleLbl="revTx" presStyleIdx="8" presStyleCnt="9" custLinFactNeighborX="-137" custLinFactNeighborY="-98146"/>
      <dgm:spPr/>
    </dgm:pt>
    <dgm:pt modelId="{E1BF1B39-3FE4-4A20-BA51-7CE545B77EF5}" type="pres">
      <dgm:prSet presAssocID="{553D15CD-6695-4600-8333-6EDCA1D80252}" presName="vert1" presStyleCnt="0"/>
      <dgm:spPr/>
    </dgm:pt>
  </dgm:ptLst>
  <dgm:cxnLst>
    <dgm:cxn modelId="{0A33EA05-1F49-4E59-91BF-A46CB332FA14}" type="presOf" srcId="{262DE256-DE43-4C9B-848F-1AE01F28F38D}" destId="{581657FE-C92C-4530-AFF9-2DDD12D3C3D7}" srcOrd="0" destOrd="0" presId="urn:microsoft.com/office/officeart/2008/layout/LinedList"/>
    <dgm:cxn modelId="{428A1E1C-DC7D-4920-BE51-E6EBE38FDAB2}" type="presOf" srcId="{FC49E574-583E-4178-8E53-333060D42CCB}" destId="{D33B4417-5EC5-4022-926C-8E35A52F1347}" srcOrd="0" destOrd="0" presId="urn:microsoft.com/office/officeart/2008/layout/LinedList"/>
    <dgm:cxn modelId="{087A412E-9C45-49E7-A521-1B96C3E089A1}" type="presOf" srcId="{85A4DA19-82D3-4B07-8D76-78716AF24444}" destId="{8DF81909-F097-43BF-BB6B-95FE0E1A350F}" srcOrd="0" destOrd="0" presId="urn:microsoft.com/office/officeart/2008/layout/LinedList"/>
    <dgm:cxn modelId="{8295992F-E6E3-4CFE-9E64-D5DC17CCA7D2}" srcId="{D1A33F63-5DC3-4EE3-BC49-69DBF51F0E0C}" destId="{172A6E76-622D-4518-AF84-EB5F26A2E642}" srcOrd="5" destOrd="0" parTransId="{BF579566-021A-4D4F-AE8A-00E799CEFF5E}" sibTransId="{78E668CB-D7EC-466E-A2FA-D02F8F8DB70B}"/>
    <dgm:cxn modelId="{3A012139-88CC-49A6-8176-129F76386C7D}" type="presOf" srcId="{5CEF87EA-3165-4585-9FDE-1D52D64ED869}" destId="{8F648CB9-89CE-438C-8C47-B43FDB1BE8CA}" srcOrd="0" destOrd="0" presId="urn:microsoft.com/office/officeart/2008/layout/LinedList"/>
    <dgm:cxn modelId="{E210AE3E-6F39-411A-8FC9-6A013F2ED536}" srcId="{D1A33F63-5DC3-4EE3-BC49-69DBF51F0E0C}" destId="{006CF518-10A7-44FB-A0CE-7208F7095522}" srcOrd="6" destOrd="0" parTransId="{D44565BF-8FCD-4371-A85E-A8F85F8DF229}" sibTransId="{9ACD6723-2A82-46C2-BA98-DE62411693DB}"/>
    <dgm:cxn modelId="{10D73963-53D4-428B-A254-6368C8B50461}" type="presOf" srcId="{006CF518-10A7-44FB-A0CE-7208F7095522}" destId="{BB442FE6-E6AA-4F8B-B0DE-7574D41A1E21}" srcOrd="0" destOrd="0" presId="urn:microsoft.com/office/officeart/2008/layout/LinedList"/>
    <dgm:cxn modelId="{F065846E-062D-4EE9-B892-C74B9C33E964}" srcId="{D1A33F63-5DC3-4EE3-BC49-69DBF51F0E0C}" destId="{CDC01081-EF92-44AC-8081-7D3E5213A78C}" srcOrd="1" destOrd="0" parTransId="{E7942013-ADA3-4BB1-A60D-0607C387012A}" sibTransId="{72BB86C8-0EFC-45BA-AD81-523F4F0412BE}"/>
    <dgm:cxn modelId="{6853994E-A6C7-44C1-8CDB-7A62605C4055}" type="presOf" srcId="{BD008A68-0DE9-4B6F-930D-A3F76BE31960}" destId="{B754F9B4-6103-448E-8FF7-79DDCB1C5649}" srcOrd="0" destOrd="0" presId="urn:microsoft.com/office/officeart/2008/layout/LinedList"/>
    <dgm:cxn modelId="{CA970890-024E-4DD6-A220-5E9823B3A18C}" srcId="{D1A33F63-5DC3-4EE3-BC49-69DBF51F0E0C}" destId="{BD008A68-0DE9-4B6F-930D-A3F76BE31960}" srcOrd="0" destOrd="0" parTransId="{FF187065-7C5A-4FA7-9ED2-F9C86AFC4E87}" sibTransId="{4F3B0D0D-8BF7-4D93-8CC1-FD70142DFE4D}"/>
    <dgm:cxn modelId="{953448A2-7C58-45EA-BD12-E0DD45652344}" srcId="{D1A33F63-5DC3-4EE3-BC49-69DBF51F0E0C}" destId="{262DE256-DE43-4C9B-848F-1AE01F28F38D}" srcOrd="4" destOrd="0" parTransId="{C0010B62-BD93-41CD-B3D9-586DC9611F96}" sibTransId="{13F5D647-06E1-487D-A122-46D3ECFB8AE2}"/>
    <dgm:cxn modelId="{AA8B1DA5-BF4A-41DF-8B0E-45D250BCC5E0}" srcId="{D1A33F63-5DC3-4EE3-BC49-69DBF51F0E0C}" destId="{85A4DA19-82D3-4B07-8D76-78716AF24444}" srcOrd="2" destOrd="0" parTransId="{24E755F6-70F6-4A1B-9051-1EB9E7B51C97}" sibTransId="{5130D318-8DB2-4078-8CDB-F071D6C22F55}"/>
    <dgm:cxn modelId="{3221EAA9-D894-4EFC-9B53-C94DCBAE1821}" type="presOf" srcId="{CDC01081-EF92-44AC-8081-7D3E5213A78C}" destId="{5C5095A8-01BB-49FC-9F2B-4DB84E93F287}" srcOrd="0" destOrd="0" presId="urn:microsoft.com/office/officeart/2008/layout/LinedList"/>
    <dgm:cxn modelId="{5540B8B4-CA2A-4446-A61B-D23ED2F85EBE}" srcId="{D1A33F63-5DC3-4EE3-BC49-69DBF51F0E0C}" destId="{FC49E574-583E-4178-8E53-333060D42CCB}" srcOrd="3" destOrd="0" parTransId="{FA182C5A-AC83-47E5-B3FF-42B6DD8E3BFF}" sibTransId="{4ABB0302-AF08-4798-91F6-98FDC8C81266}"/>
    <dgm:cxn modelId="{AA6D25BD-F7B7-4DD8-B8A7-7E5268F8AFA1}" srcId="{D1A33F63-5DC3-4EE3-BC49-69DBF51F0E0C}" destId="{5CEF87EA-3165-4585-9FDE-1D52D64ED869}" srcOrd="7" destOrd="0" parTransId="{F3FE081E-AEC5-4A5D-82A0-47BDF4170C93}" sibTransId="{F389B930-B5C9-4184-A9FD-3ED3831ADAC8}"/>
    <dgm:cxn modelId="{2E5A20CD-8B45-4E97-8B2E-7A81F239C86C}" type="presOf" srcId="{172A6E76-622D-4518-AF84-EB5F26A2E642}" destId="{CCDBECC3-8437-40F9-B5B7-97AF5F5F9E53}" srcOrd="0" destOrd="0" presId="urn:microsoft.com/office/officeart/2008/layout/LinedList"/>
    <dgm:cxn modelId="{042CDCCF-8CF8-4D4E-9FD5-58FF8C9A0E9B}" type="presOf" srcId="{553D15CD-6695-4600-8333-6EDCA1D80252}" destId="{C4CEC583-F509-45B6-8EE0-D587CF07F602}" srcOrd="0" destOrd="0" presId="urn:microsoft.com/office/officeart/2008/layout/LinedList"/>
    <dgm:cxn modelId="{5A997BED-5C21-474C-8159-84A991AA45B9}" srcId="{D1A33F63-5DC3-4EE3-BC49-69DBF51F0E0C}" destId="{553D15CD-6695-4600-8333-6EDCA1D80252}" srcOrd="8" destOrd="0" parTransId="{4D33FBDC-263E-4918-9843-21B4273336F7}" sibTransId="{59858C6A-6E16-439B-AD79-3C24FC62F14B}"/>
    <dgm:cxn modelId="{101450FF-DD00-4627-90CC-2B8CDB51490D}" type="presOf" srcId="{D1A33F63-5DC3-4EE3-BC49-69DBF51F0E0C}" destId="{52E3CE1B-2670-4E8D-AA37-D943DA29059C}" srcOrd="0" destOrd="0" presId="urn:microsoft.com/office/officeart/2008/layout/LinedList"/>
    <dgm:cxn modelId="{3527DCBE-01D6-494C-84F9-D26200D00502}" type="presParOf" srcId="{52E3CE1B-2670-4E8D-AA37-D943DA29059C}" destId="{F91F5770-EE2F-42CA-A562-EC4DF0F3DE50}" srcOrd="0" destOrd="0" presId="urn:microsoft.com/office/officeart/2008/layout/LinedList"/>
    <dgm:cxn modelId="{48FD15FC-94E4-44F1-B26E-412536837AB9}" type="presParOf" srcId="{52E3CE1B-2670-4E8D-AA37-D943DA29059C}" destId="{90FE13B4-D6D0-435A-B6A6-5AA65EDDDF25}" srcOrd="1" destOrd="0" presId="urn:microsoft.com/office/officeart/2008/layout/LinedList"/>
    <dgm:cxn modelId="{F11077EB-70DF-49C0-98BA-E7B346DA676F}" type="presParOf" srcId="{90FE13B4-D6D0-435A-B6A6-5AA65EDDDF25}" destId="{B754F9B4-6103-448E-8FF7-79DDCB1C5649}" srcOrd="0" destOrd="0" presId="urn:microsoft.com/office/officeart/2008/layout/LinedList"/>
    <dgm:cxn modelId="{22B2D55D-9C9C-4907-905F-D5106C4CF759}" type="presParOf" srcId="{90FE13B4-D6D0-435A-B6A6-5AA65EDDDF25}" destId="{CCCE0D30-00BD-4DB1-8792-43F21DF427FA}" srcOrd="1" destOrd="0" presId="urn:microsoft.com/office/officeart/2008/layout/LinedList"/>
    <dgm:cxn modelId="{6AB6B2AC-3FA1-4071-A109-CE364B0F0E0B}" type="presParOf" srcId="{52E3CE1B-2670-4E8D-AA37-D943DA29059C}" destId="{70DC3C83-7331-44B2-A61F-D5257BD3F00A}" srcOrd="2" destOrd="0" presId="urn:microsoft.com/office/officeart/2008/layout/LinedList"/>
    <dgm:cxn modelId="{6EBA07B2-0EB5-43DE-9492-007516854071}" type="presParOf" srcId="{52E3CE1B-2670-4E8D-AA37-D943DA29059C}" destId="{1E1ED442-C22E-4BE4-AE05-BF764A465E7D}" srcOrd="3" destOrd="0" presId="urn:microsoft.com/office/officeart/2008/layout/LinedList"/>
    <dgm:cxn modelId="{347C3557-26CE-4343-87D3-D4C0EB1A5C55}" type="presParOf" srcId="{1E1ED442-C22E-4BE4-AE05-BF764A465E7D}" destId="{5C5095A8-01BB-49FC-9F2B-4DB84E93F287}" srcOrd="0" destOrd="0" presId="urn:microsoft.com/office/officeart/2008/layout/LinedList"/>
    <dgm:cxn modelId="{CB103B63-73DD-4363-9292-981A93CE8AE8}" type="presParOf" srcId="{1E1ED442-C22E-4BE4-AE05-BF764A465E7D}" destId="{1448D04D-F6E1-4C1D-B258-82B206FCC296}" srcOrd="1" destOrd="0" presId="urn:microsoft.com/office/officeart/2008/layout/LinedList"/>
    <dgm:cxn modelId="{24F5837A-1FC7-437E-85A1-DFCDDA33F33E}" type="presParOf" srcId="{52E3CE1B-2670-4E8D-AA37-D943DA29059C}" destId="{818B9018-4DC5-4B3A-94F0-312B4D877A4A}" srcOrd="4" destOrd="0" presId="urn:microsoft.com/office/officeart/2008/layout/LinedList"/>
    <dgm:cxn modelId="{B60ADB77-DB3A-42B7-844E-E8F94D0B01B6}" type="presParOf" srcId="{52E3CE1B-2670-4E8D-AA37-D943DA29059C}" destId="{32555C3B-CCED-4D3F-B5EB-6A89E338A17D}" srcOrd="5" destOrd="0" presId="urn:microsoft.com/office/officeart/2008/layout/LinedList"/>
    <dgm:cxn modelId="{893EBC1F-6FE7-4449-AE51-1B77594BBD21}" type="presParOf" srcId="{32555C3B-CCED-4D3F-B5EB-6A89E338A17D}" destId="{8DF81909-F097-43BF-BB6B-95FE0E1A350F}" srcOrd="0" destOrd="0" presId="urn:microsoft.com/office/officeart/2008/layout/LinedList"/>
    <dgm:cxn modelId="{5461DED1-77FD-479E-B59E-89ABD46C332B}" type="presParOf" srcId="{32555C3B-CCED-4D3F-B5EB-6A89E338A17D}" destId="{37F23142-EFF6-48E2-98FC-033A88722F5F}" srcOrd="1" destOrd="0" presId="urn:microsoft.com/office/officeart/2008/layout/LinedList"/>
    <dgm:cxn modelId="{81CA4AAC-A634-49AC-A5D5-064CE6C26374}" type="presParOf" srcId="{52E3CE1B-2670-4E8D-AA37-D943DA29059C}" destId="{9C8625E5-091C-4BE3-B877-A156C85B5F2C}" srcOrd="6" destOrd="0" presId="urn:microsoft.com/office/officeart/2008/layout/LinedList"/>
    <dgm:cxn modelId="{E8F1EE5C-FA9C-48F0-A0F4-AD8233D0D2CB}" type="presParOf" srcId="{52E3CE1B-2670-4E8D-AA37-D943DA29059C}" destId="{F9DFE6CE-D97F-4095-84C7-1F1A570BAA5D}" srcOrd="7" destOrd="0" presId="urn:microsoft.com/office/officeart/2008/layout/LinedList"/>
    <dgm:cxn modelId="{FBD2C35A-5F96-44F5-A0CB-43D1B27825D9}" type="presParOf" srcId="{F9DFE6CE-D97F-4095-84C7-1F1A570BAA5D}" destId="{D33B4417-5EC5-4022-926C-8E35A52F1347}" srcOrd="0" destOrd="0" presId="urn:microsoft.com/office/officeart/2008/layout/LinedList"/>
    <dgm:cxn modelId="{DA4339C8-2B15-41F5-ACC6-CA232C47888B}" type="presParOf" srcId="{F9DFE6CE-D97F-4095-84C7-1F1A570BAA5D}" destId="{F86B82BC-997E-4485-B6B1-CDF29D59A6AC}" srcOrd="1" destOrd="0" presId="urn:microsoft.com/office/officeart/2008/layout/LinedList"/>
    <dgm:cxn modelId="{2013A3FF-D623-4B3D-A9E3-9600C60ECE0F}" type="presParOf" srcId="{52E3CE1B-2670-4E8D-AA37-D943DA29059C}" destId="{B0F0A769-C5CB-40AD-9EBA-EE2D2E9F9F3D}" srcOrd="8" destOrd="0" presId="urn:microsoft.com/office/officeart/2008/layout/LinedList"/>
    <dgm:cxn modelId="{36986C8F-D1D3-4DDB-9706-D3B877174B66}" type="presParOf" srcId="{52E3CE1B-2670-4E8D-AA37-D943DA29059C}" destId="{82AB48D8-0AD2-4E3B-96EC-6427FAFE4528}" srcOrd="9" destOrd="0" presId="urn:microsoft.com/office/officeart/2008/layout/LinedList"/>
    <dgm:cxn modelId="{ADEE6F3E-B886-4CD7-B4B6-F5C9BE31EE7B}" type="presParOf" srcId="{82AB48D8-0AD2-4E3B-96EC-6427FAFE4528}" destId="{581657FE-C92C-4530-AFF9-2DDD12D3C3D7}" srcOrd="0" destOrd="0" presId="urn:microsoft.com/office/officeart/2008/layout/LinedList"/>
    <dgm:cxn modelId="{FAABB6C7-F233-4866-A52B-FF48F2F60D61}" type="presParOf" srcId="{82AB48D8-0AD2-4E3B-96EC-6427FAFE4528}" destId="{5EECBFB4-18C0-41C9-B5B8-9B6DB2B09E2E}" srcOrd="1" destOrd="0" presId="urn:microsoft.com/office/officeart/2008/layout/LinedList"/>
    <dgm:cxn modelId="{B06CAF44-792E-4471-A99C-E1B4E4797C0D}" type="presParOf" srcId="{52E3CE1B-2670-4E8D-AA37-D943DA29059C}" destId="{D706B9A7-7FAB-44E9-9904-8483A2C8DBAF}" srcOrd="10" destOrd="0" presId="urn:microsoft.com/office/officeart/2008/layout/LinedList"/>
    <dgm:cxn modelId="{B5A82F26-4EE6-4252-8422-DD36969B476C}" type="presParOf" srcId="{52E3CE1B-2670-4E8D-AA37-D943DA29059C}" destId="{51378640-2C18-457A-B4B1-7D34D9AB8331}" srcOrd="11" destOrd="0" presId="urn:microsoft.com/office/officeart/2008/layout/LinedList"/>
    <dgm:cxn modelId="{B7F3C460-CEFB-4E5B-A0D0-4D6792C2DCF2}" type="presParOf" srcId="{51378640-2C18-457A-B4B1-7D34D9AB8331}" destId="{CCDBECC3-8437-40F9-B5B7-97AF5F5F9E53}" srcOrd="0" destOrd="0" presId="urn:microsoft.com/office/officeart/2008/layout/LinedList"/>
    <dgm:cxn modelId="{F934BF3D-3529-4862-B2A4-507F0FCF8D3A}" type="presParOf" srcId="{51378640-2C18-457A-B4B1-7D34D9AB8331}" destId="{CFDC2405-EA68-42F6-BF8C-787BA82D213B}" srcOrd="1" destOrd="0" presId="urn:microsoft.com/office/officeart/2008/layout/LinedList"/>
    <dgm:cxn modelId="{3543CE23-12D1-480A-A9F2-F40A7283A8BB}" type="presParOf" srcId="{52E3CE1B-2670-4E8D-AA37-D943DA29059C}" destId="{3A15E392-84A0-4B6B-AF59-86FC033C8B5B}" srcOrd="12" destOrd="0" presId="urn:microsoft.com/office/officeart/2008/layout/LinedList"/>
    <dgm:cxn modelId="{1BF5790E-9208-42F3-8D8B-C294048B5F08}" type="presParOf" srcId="{52E3CE1B-2670-4E8D-AA37-D943DA29059C}" destId="{49368780-72EF-4511-AE0B-D09279572244}" srcOrd="13" destOrd="0" presId="urn:microsoft.com/office/officeart/2008/layout/LinedList"/>
    <dgm:cxn modelId="{05159D1A-4A4B-4096-A603-A6A6DE3507E3}" type="presParOf" srcId="{49368780-72EF-4511-AE0B-D09279572244}" destId="{BB442FE6-E6AA-4F8B-B0DE-7574D41A1E21}" srcOrd="0" destOrd="0" presId="urn:microsoft.com/office/officeart/2008/layout/LinedList"/>
    <dgm:cxn modelId="{CE9280E6-5742-4969-88BC-FD197CA78B60}" type="presParOf" srcId="{49368780-72EF-4511-AE0B-D09279572244}" destId="{F12DFC47-C295-402E-AC46-2C3E6174B83F}" srcOrd="1" destOrd="0" presId="urn:microsoft.com/office/officeart/2008/layout/LinedList"/>
    <dgm:cxn modelId="{6742554D-FD4F-49E7-BAA3-48663F8FD1E2}" type="presParOf" srcId="{52E3CE1B-2670-4E8D-AA37-D943DA29059C}" destId="{B1DC5806-CB62-4A01-83A0-EA7EBCE2C2A1}" srcOrd="14" destOrd="0" presId="urn:microsoft.com/office/officeart/2008/layout/LinedList"/>
    <dgm:cxn modelId="{DCCAF235-C4F0-4564-8491-64DD31FCEE19}" type="presParOf" srcId="{52E3CE1B-2670-4E8D-AA37-D943DA29059C}" destId="{66EF9F78-5113-4C9B-AA18-EA9984505696}" srcOrd="15" destOrd="0" presId="urn:microsoft.com/office/officeart/2008/layout/LinedList"/>
    <dgm:cxn modelId="{4CB98A42-53F8-4403-9D99-96C12F816390}" type="presParOf" srcId="{66EF9F78-5113-4C9B-AA18-EA9984505696}" destId="{8F648CB9-89CE-438C-8C47-B43FDB1BE8CA}" srcOrd="0" destOrd="0" presId="urn:microsoft.com/office/officeart/2008/layout/LinedList"/>
    <dgm:cxn modelId="{5337DE4A-07EF-40D4-859A-F383BE00167E}" type="presParOf" srcId="{66EF9F78-5113-4C9B-AA18-EA9984505696}" destId="{ECEFF18A-8C10-4EE2-8D8F-E3E33AA64D8A}" srcOrd="1" destOrd="0" presId="urn:microsoft.com/office/officeart/2008/layout/LinedList"/>
    <dgm:cxn modelId="{4EC49672-43DE-4990-977F-2CAA2F14E3BD}" type="presParOf" srcId="{52E3CE1B-2670-4E8D-AA37-D943DA29059C}" destId="{FB56A96F-F57E-41C8-A6E0-4DD8C8947381}" srcOrd="16" destOrd="0" presId="urn:microsoft.com/office/officeart/2008/layout/LinedList"/>
    <dgm:cxn modelId="{AADE37D0-BBBE-4F81-A5CF-5E2CAA7F6551}" type="presParOf" srcId="{52E3CE1B-2670-4E8D-AA37-D943DA29059C}" destId="{E5DB33B9-123B-408B-B05D-5C02CEF43BA8}" srcOrd="17" destOrd="0" presId="urn:microsoft.com/office/officeart/2008/layout/LinedList"/>
    <dgm:cxn modelId="{DDDFB13A-FFD2-4604-9D31-7D4BB63767DD}" type="presParOf" srcId="{E5DB33B9-123B-408B-B05D-5C02CEF43BA8}" destId="{C4CEC583-F509-45B6-8EE0-D587CF07F602}" srcOrd="0" destOrd="0" presId="urn:microsoft.com/office/officeart/2008/layout/LinedList"/>
    <dgm:cxn modelId="{A5548132-EE14-4F81-B5E8-70EE27BFD000}" type="presParOf" srcId="{E5DB33B9-123B-408B-B05D-5C02CEF43BA8}" destId="{E1BF1B39-3FE4-4A20-BA51-7CE545B77E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B8837-6EEC-4AA1-8048-83A2259D78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A278AF-2049-4495-A602-B47480A59C32}">
      <dgm:prSet/>
      <dgm:spPr/>
      <dgm:t>
        <a:bodyPr/>
        <a:lstStyle/>
        <a:p>
          <a:r>
            <a:rPr lang="pt-BR" b="0"/>
            <a:t>HABILITAÇÃO JURÍDICA</a:t>
          </a:r>
        </a:p>
      </dgm:t>
    </dgm:pt>
    <dgm:pt modelId="{E6C2138E-5A48-4F61-9D72-57DABB157043}" type="parTrans" cxnId="{632BEEF0-B2DA-44CB-B209-4AECAD75C9F5}">
      <dgm:prSet/>
      <dgm:spPr/>
      <dgm:t>
        <a:bodyPr/>
        <a:lstStyle/>
        <a:p>
          <a:endParaRPr lang="pt-BR"/>
        </a:p>
      </dgm:t>
    </dgm:pt>
    <dgm:pt modelId="{E64FBADF-A953-4401-8E36-E2E5D8549D3F}" type="sibTrans" cxnId="{632BEEF0-B2DA-44CB-B209-4AECAD75C9F5}">
      <dgm:prSet/>
      <dgm:spPr/>
      <dgm:t>
        <a:bodyPr/>
        <a:lstStyle/>
        <a:p>
          <a:endParaRPr lang="pt-BR"/>
        </a:p>
      </dgm:t>
    </dgm:pt>
    <dgm:pt modelId="{26EB4DB6-4493-45CD-8D9D-8FA49EF48053}">
      <dgm:prSet/>
      <dgm:spPr/>
      <dgm:t>
        <a:bodyPr/>
        <a:lstStyle/>
        <a:p>
          <a:r>
            <a:rPr lang="pt-BR" dirty="0"/>
            <a:t>Empresas brasileiras ou estrangeiras em funcionamento no país, isoladamente ou em CONSÓRCIO, incluindo fundos de investimentos e entidades de previdência complementar</a:t>
          </a:r>
        </a:p>
      </dgm:t>
    </dgm:pt>
    <dgm:pt modelId="{A5E2683E-1FFF-4518-AD06-090EB8A00713}" type="parTrans" cxnId="{D8C0D5CD-2666-45B0-AB9F-DA586D9963A5}">
      <dgm:prSet/>
      <dgm:spPr/>
      <dgm:t>
        <a:bodyPr/>
        <a:lstStyle/>
        <a:p>
          <a:endParaRPr lang="pt-BR"/>
        </a:p>
      </dgm:t>
    </dgm:pt>
    <dgm:pt modelId="{48953AE5-F609-472A-8513-D6A736BFCB49}" type="sibTrans" cxnId="{D8C0D5CD-2666-45B0-AB9F-DA586D9963A5}">
      <dgm:prSet/>
      <dgm:spPr/>
      <dgm:t>
        <a:bodyPr/>
        <a:lstStyle/>
        <a:p>
          <a:endParaRPr lang="pt-BR"/>
        </a:p>
      </dgm:t>
    </dgm:pt>
    <dgm:pt modelId="{0C051881-419F-4DC4-863B-EB4B77D2ABFC}">
      <dgm:prSet/>
      <dgm:spPr/>
      <dgm:t>
        <a:bodyPr/>
        <a:lstStyle/>
        <a:p>
          <a:pPr rtl="0"/>
          <a:r>
            <a:rPr lang="pt-BR" dirty="0"/>
            <a:t>Comprovar regularidade fiscal,</a:t>
          </a:r>
          <a:r>
            <a:rPr lang="pt-BR" dirty="0">
              <a:latin typeface="Neue Haas Grotesk Text Pro"/>
            </a:rPr>
            <a:t> </a:t>
          </a:r>
          <a:r>
            <a:rPr lang="pt-BR" dirty="0"/>
            <a:t> social e trabalhista.</a:t>
          </a:r>
        </a:p>
      </dgm:t>
    </dgm:pt>
    <dgm:pt modelId="{48F61454-33FB-4C6E-90F6-713545EC2906}" type="parTrans" cxnId="{8469D65B-3047-4EF1-9828-D35675D26EE5}">
      <dgm:prSet/>
      <dgm:spPr/>
      <dgm:t>
        <a:bodyPr/>
        <a:lstStyle/>
        <a:p>
          <a:endParaRPr lang="pt-BR"/>
        </a:p>
      </dgm:t>
    </dgm:pt>
    <dgm:pt modelId="{5FCD94DC-084E-428D-B71F-888A12B50299}" type="sibTrans" cxnId="{8469D65B-3047-4EF1-9828-D35675D26EE5}">
      <dgm:prSet/>
      <dgm:spPr/>
      <dgm:t>
        <a:bodyPr/>
        <a:lstStyle/>
        <a:p>
          <a:endParaRPr lang="pt-BR"/>
        </a:p>
      </dgm:t>
    </dgm:pt>
    <dgm:pt modelId="{7997FBAB-B193-4AAC-B85F-CF7D245D7D8D}">
      <dgm:prSet/>
      <dgm:spPr/>
      <dgm:t>
        <a:bodyPr/>
        <a:lstStyle/>
        <a:p>
          <a:r>
            <a:rPr lang="pt-BR" b="0"/>
            <a:t>QUALIFICAÇÃO TÉCNICA</a:t>
          </a:r>
        </a:p>
      </dgm:t>
    </dgm:pt>
    <dgm:pt modelId="{F48CA6A3-0BDB-4720-9ABC-EC4458B73203}" type="parTrans" cxnId="{A2457DCC-A9F7-4DE9-9E0D-3BCC1496332F}">
      <dgm:prSet/>
      <dgm:spPr/>
      <dgm:t>
        <a:bodyPr/>
        <a:lstStyle/>
        <a:p>
          <a:endParaRPr lang="pt-BR"/>
        </a:p>
      </dgm:t>
    </dgm:pt>
    <dgm:pt modelId="{9BC423CC-5E2C-4C7C-9C14-87A5D1AEF805}" type="sibTrans" cxnId="{A2457DCC-A9F7-4DE9-9E0D-3BCC1496332F}">
      <dgm:prSet/>
      <dgm:spPr/>
      <dgm:t>
        <a:bodyPr/>
        <a:lstStyle/>
        <a:p>
          <a:endParaRPr lang="pt-BR"/>
        </a:p>
      </dgm:t>
    </dgm:pt>
    <dgm:pt modelId="{C68FA308-7DB2-486F-966E-A8E09292B493}">
      <dgm:prSet/>
      <dgm:spPr/>
      <dgm:t>
        <a:bodyPr/>
        <a:lstStyle/>
        <a:p>
          <a:r>
            <a:rPr lang="pt-BR" dirty="0"/>
            <a:t>Comprovar experiência </a:t>
          </a:r>
          <a:r>
            <a:rPr lang="pt-BR" dirty="0">
              <a:solidFill>
                <a:schemeClr val="tx2"/>
              </a:solidFill>
            </a:rPr>
            <a:t>em gestão de equipamento com, no mínimo 1.000 pessoas concomitantemente; ou produção de 4 eventos por ano com público de, no mínimo 1.000, pessoas</a:t>
          </a:r>
        </a:p>
      </dgm:t>
    </dgm:pt>
    <dgm:pt modelId="{537142B6-D5F4-425E-83A6-8DE79FB0AE7B}" type="parTrans" cxnId="{01B4DA02-C493-4F2C-94A8-E62F5CCDE7C0}">
      <dgm:prSet/>
      <dgm:spPr/>
      <dgm:t>
        <a:bodyPr/>
        <a:lstStyle/>
        <a:p>
          <a:endParaRPr lang="pt-BR"/>
        </a:p>
      </dgm:t>
    </dgm:pt>
    <dgm:pt modelId="{5948DC4C-CD2D-4879-8C04-35E7B9AA3AD8}" type="sibTrans" cxnId="{01B4DA02-C493-4F2C-94A8-E62F5CCDE7C0}">
      <dgm:prSet/>
      <dgm:spPr/>
      <dgm:t>
        <a:bodyPr/>
        <a:lstStyle/>
        <a:p>
          <a:endParaRPr lang="pt-BR"/>
        </a:p>
      </dgm:t>
    </dgm:pt>
    <dgm:pt modelId="{E48B1E44-51BC-456D-BED7-6753F6574F20}">
      <dgm:prSet/>
      <dgm:spPr/>
      <dgm:t>
        <a:bodyPr/>
        <a:lstStyle/>
        <a:p>
          <a:r>
            <a:rPr lang="en-US" b="0"/>
            <a:t>Q</a:t>
          </a:r>
          <a:r>
            <a:rPr lang="en-US" b="0">
              <a:solidFill>
                <a:schemeClr val="tx2"/>
              </a:solidFill>
            </a:rPr>
            <a:t>UALIFICAÇÃO ECONÔMICA</a:t>
          </a:r>
          <a:endParaRPr lang="pt-BR" b="0">
            <a:solidFill>
              <a:schemeClr val="tx2"/>
            </a:solidFill>
          </a:endParaRPr>
        </a:p>
      </dgm:t>
    </dgm:pt>
    <dgm:pt modelId="{8FC5FFF9-6F1C-47F3-99AE-9D7D9D92ADF5}" type="parTrans" cxnId="{CF1675B0-7FEA-44E7-A82C-76187C144514}">
      <dgm:prSet/>
      <dgm:spPr/>
      <dgm:t>
        <a:bodyPr/>
        <a:lstStyle/>
        <a:p>
          <a:endParaRPr lang="pt-BR"/>
        </a:p>
      </dgm:t>
    </dgm:pt>
    <dgm:pt modelId="{D4FA97F4-5F78-47AE-AAC5-D928A74D23BA}" type="sibTrans" cxnId="{CF1675B0-7FEA-44E7-A82C-76187C144514}">
      <dgm:prSet/>
      <dgm:spPr/>
      <dgm:t>
        <a:bodyPr/>
        <a:lstStyle/>
        <a:p>
          <a:endParaRPr lang="pt-BR"/>
        </a:p>
      </dgm:t>
    </dgm:pt>
    <dgm:pt modelId="{D3F9F0C5-68DB-465A-B4C3-7F7009E7F75E}">
      <dgm:prSet/>
      <dgm:spPr/>
      <dgm:t>
        <a:bodyPr/>
        <a:lstStyle/>
        <a:p>
          <a:pPr rtl="0"/>
          <a:r>
            <a:rPr lang="pt-BR" dirty="0">
              <a:solidFill>
                <a:schemeClr val="tx2"/>
              </a:solidFill>
              <a:latin typeface="Neue Haas Grotesk Text Pro"/>
            </a:rPr>
            <a:t> Balanço</a:t>
          </a:r>
          <a:r>
            <a:rPr lang="pt-BR" dirty="0">
              <a:solidFill>
                <a:schemeClr val="tx2"/>
              </a:solidFill>
            </a:rPr>
            <a:t> Patrimonial, demonstração de resultado de exercícios e demonstrações contábeis dos dois últimos exercícios sociais;</a:t>
          </a:r>
        </a:p>
      </dgm:t>
    </dgm:pt>
    <dgm:pt modelId="{B5C341D1-2ABF-4371-9737-E975B0F04522}" type="parTrans" cxnId="{31FF4E9F-8598-4A29-AB49-5E59C3153F44}">
      <dgm:prSet/>
      <dgm:spPr/>
      <dgm:t>
        <a:bodyPr/>
        <a:lstStyle/>
        <a:p>
          <a:endParaRPr lang="pt-BR"/>
        </a:p>
      </dgm:t>
    </dgm:pt>
    <dgm:pt modelId="{45A775D8-49CD-47FA-A6D5-239B8AE71669}" type="sibTrans" cxnId="{31FF4E9F-8598-4A29-AB49-5E59C3153F44}">
      <dgm:prSet/>
      <dgm:spPr/>
      <dgm:t>
        <a:bodyPr/>
        <a:lstStyle/>
        <a:p>
          <a:endParaRPr lang="pt-BR"/>
        </a:p>
      </dgm:t>
    </dgm:pt>
    <dgm:pt modelId="{27B44F25-0D89-4837-AD13-413C811CE0C2}">
      <dgm:prSet/>
      <dgm:spPr/>
      <dgm:t>
        <a:bodyPr/>
        <a:lstStyle/>
        <a:p>
          <a:r>
            <a:rPr lang="pt-BR">
              <a:solidFill>
                <a:schemeClr val="tx2"/>
              </a:solidFill>
            </a:rPr>
            <a:t>Certidão Negativa de Falência;</a:t>
          </a:r>
        </a:p>
      </dgm:t>
    </dgm:pt>
    <dgm:pt modelId="{9B28F57F-2677-440B-9EF5-1E04CFFD93C2}" type="parTrans" cxnId="{D1AEF743-0D70-4B09-83D2-2DC8E8193F62}">
      <dgm:prSet/>
      <dgm:spPr/>
      <dgm:t>
        <a:bodyPr/>
        <a:lstStyle/>
        <a:p>
          <a:endParaRPr lang="pt-BR"/>
        </a:p>
      </dgm:t>
    </dgm:pt>
    <dgm:pt modelId="{D4015DDE-6394-414B-8027-2B473850211E}" type="sibTrans" cxnId="{D1AEF743-0D70-4B09-83D2-2DC8E8193F62}">
      <dgm:prSet/>
      <dgm:spPr/>
      <dgm:t>
        <a:bodyPr/>
        <a:lstStyle/>
        <a:p>
          <a:endParaRPr lang="pt-BR"/>
        </a:p>
      </dgm:t>
    </dgm:pt>
    <dgm:pt modelId="{FF91639E-E9CE-4B21-9F48-9A03BA8B2107}">
      <dgm:prSet/>
      <dgm:spPr/>
      <dgm:t>
        <a:bodyPr/>
        <a:lstStyle/>
        <a:p>
          <a:pPr rtl="0"/>
          <a:r>
            <a:rPr lang="pt-BR">
              <a:solidFill>
                <a:srgbClr val="FF0000"/>
              </a:solidFill>
              <a:latin typeface="Neue Haas Grotesk Text Pro"/>
            </a:rPr>
            <a:t> </a:t>
          </a:r>
          <a:endParaRPr lang="pt-BR">
            <a:solidFill>
              <a:srgbClr val="FF0000"/>
            </a:solidFill>
          </a:endParaRPr>
        </a:p>
      </dgm:t>
    </dgm:pt>
    <dgm:pt modelId="{FD6268F4-C03B-496F-9D40-4B4E779F98C6}" type="parTrans" cxnId="{8CB7127F-0D75-4EDC-9AE5-BB2B6AEE52F9}">
      <dgm:prSet/>
      <dgm:spPr/>
      <dgm:t>
        <a:bodyPr/>
        <a:lstStyle/>
        <a:p>
          <a:endParaRPr lang="pt-BR"/>
        </a:p>
      </dgm:t>
    </dgm:pt>
    <dgm:pt modelId="{D3205592-3905-4BB1-9ED8-11E2C36A5546}" type="sibTrans" cxnId="{8CB7127F-0D75-4EDC-9AE5-BB2B6AEE52F9}">
      <dgm:prSet/>
      <dgm:spPr/>
      <dgm:t>
        <a:bodyPr/>
        <a:lstStyle/>
        <a:p>
          <a:endParaRPr lang="pt-BR"/>
        </a:p>
      </dgm:t>
    </dgm:pt>
    <dgm:pt modelId="{4B0D3BD1-23A5-41B4-A4BE-483E35F4AD43}" type="pres">
      <dgm:prSet presAssocID="{3C1B8837-6EEC-4AA1-8048-83A2259D7804}" presName="vert0" presStyleCnt="0">
        <dgm:presLayoutVars>
          <dgm:dir/>
          <dgm:animOne val="branch"/>
          <dgm:animLvl val="lvl"/>
        </dgm:presLayoutVars>
      </dgm:prSet>
      <dgm:spPr/>
    </dgm:pt>
    <dgm:pt modelId="{A47009E3-2D8C-4009-9887-1A2BE81E3AB1}" type="pres">
      <dgm:prSet presAssocID="{FCA278AF-2049-4495-A602-B47480A59C32}" presName="thickLine" presStyleLbl="alignNode1" presStyleIdx="0" presStyleCnt="4"/>
      <dgm:spPr/>
    </dgm:pt>
    <dgm:pt modelId="{DB78F57F-415F-423D-BDD7-FAE24C33EA5F}" type="pres">
      <dgm:prSet presAssocID="{FCA278AF-2049-4495-A602-B47480A59C32}" presName="horz1" presStyleCnt="0"/>
      <dgm:spPr/>
    </dgm:pt>
    <dgm:pt modelId="{99EDD9E8-DC47-4FA4-B81F-D2B252776651}" type="pres">
      <dgm:prSet presAssocID="{FCA278AF-2049-4495-A602-B47480A59C32}" presName="tx1" presStyleLbl="revTx" presStyleIdx="0" presStyleCnt="9"/>
      <dgm:spPr/>
    </dgm:pt>
    <dgm:pt modelId="{32856E97-13F8-4B7A-B2B7-0758FD45578E}" type="pres">
      <dgm:prSet presAssocID="{FCA278AF-2049-4495-A602-B47480A59C32}" presName="vert1" presStyleCnt="0"/>
      <dgm:spPr/>
    </dgm:pt>
    <dgm:pt modelId="{37617AED-9956-4FE7-A668-29ABD6BC6650}" type="pres">
      <dgm:prSet presAssocID="{26EB4DB6-4493-45CD-8D9D-8FA49EF48053}" presName="vertSpace2a" presStyleCnt="0"/>
      <dgm:spPr/>
    </dgm:pt>
    <dgm:pt modelId="{D39826A4-67A8-45F3-9CFB-DDAD8E32E650}" type="pres">
      <dgm:prSet presAssocID="{26EB4DB6-4493-45CD-8D9D-8FA49EF48053}" presName="horz2" presStyleCnt="0"/>
      <dgm:spPr/>
    </dgm:pt>
    <dgm:pt modelId="{FFD43782-6218-4927-9083-89DEC8B0C61B}" type="pres">
      <dgm:prSet presAssocID="{26EB4DB6-4493-45CD-8D9D-8FA49EF48053}" presName="horzSpace2" presStyleCnt="0"/>
      <dgm:spPr/>
    </dgm:pt>
    <dgm:pt modelId="{27BDC13B-5B6F-40E6-9B3E-CF6E49F9641C}" type="pres">
      <dgm:prSet presAssocID="{26EB4DB6-4493-45CD-8D9D-8FA49EF48053}" presName="tx2" presStyleLbl="revTx" presStyleIdx="1" presStyleCnt="9"/>
      <dgm:spPr/>
    </dgm:pt>
    <dgm:pt modelId="{0FFBA55C-7268-4D25-B6E7-28E8C6B35B9A}" type="pres">
      <dgm:prSet presAssocID="{26EB4DB6-4493-45CD-8D9D-8FA49EF48053}" presName="vert2" presStyleCnt="0"/>
      <dgm:spPr/>
    </dgm:pt>
    <dgm:pt modelId="{BD5AD720-E181-44E1-8B71-C3F3F1AD0A4E}" type="pres">
      <dgm:prSet presAssocID="{26EB4DB6-4493-45CD-8D9D-8FA49EF48053}" presName="thinLine2b" presStyleLbl="callout" presStyleIdx="0" presStyleCnt="5"/>
      <dgm:spPr/>
    </dgm:pt>
    <dgm:pt modelId="{42A4E61F-8D78-45A1-BE97-6EDC430D091A}" type="pres">
      <dgm:prSet presAssocID="{26EB4DB6-4493-45CD-8D9D-8FA49EF48053}" presName="vertSpace2b" presStyleCnt="0"/>
      <dgm:spPr/>
    </dgm:pt>
    <dgm:pt modelId="{36C5DF25-D4FE-4212-8408-953146D01BB9}" type="pres">
      <dgm:prSet presAssocID="{0C051881-419F-4DC4-863B-EB4B77D2ABFC}" presName="horz2" presStyleCnt="0"/>
      <dgm:spPr/>
    </dgm:pt>
    <dgm:pt modelId="{BEE46C98-9D7C-479A-85E3-06AA91070BF4}" type="pres">
      <dgm:prSet presAssocID="{0C051881-419F-4DC4-863B-EB4B77D2ABFC}" presName="horzSpace2" presStyleCnt="0"/>
      <dgm:spPr/>
    </dgm:pt>
    <dgm:pt modelId="{3E211B59-D982-45D2-9BBA-1EEE51464D0E}" type="pres">
      <dgm:prSet presAssocID="{0C051881-419F-4DC4-863B-EB4B77D2ABFC}" presName="tx2" presStyleLbl="revTx" presStyleIdx="2" presStyleCnt="9"/>
      <dgm:spPr/>
    </dgm:pt>
    <dgm:pt modelId="{D08F54E8-CFE5-44A1-8F13-9CBF936B95A3}" type="pres">
      <dgm:prSet presAssocID="{0C051881-419F-4DC4-863B-EB4B77D2ABFC}" presName="vert2" presStyleCnt="0"/>
      <dgm:spPr/>
    </dgm:pt>
    <dgm:pt modelId="{9DD8D5C9-5923-444F-B627-A2B22402AF13}" type="pres">
      <dgm:prSet presAssocID="{0C051881-419F-4DC4-863B-EB4B77D2ABFC}" presName="thinLine2b" presStyleLbl="callout" presStyleIdx="1" presStyleCnt="5"/>
      <dgm:spPr/>
    </dgm:pt>
    <dgm:pt modelId="{983D3757-E4C6-454C-A524-765C71905E3A}" type="pres">
      <dgm:prSet presAssocID="{0C051881-419F-4DC4-863B-EB4B77D2ABFC}" presName="vertSpace2b" presStyleCnt="0"/>
      <dgm:spPr/>
    </dgm:pt>
    <dgm:pt modelId="{CA49A9F2-7A96-4F3F-B5E5-3D2BC9FE96E9}" type="pres">
      <dgm:prSet presAssocID="{7997FBAB-B193-4AAC-B85F-CF7D245D7D8D}" presName="thickLine" presStyleLbl="alignNode1" presStyleIdx="1" presStyleCnt="4"/>
      <dgm:spPr/>
    </dgm:pt>
    <dgm:pt modelId="{57E45210-3AA1-496A-B470-0C636AF4920D}" type="pres">
      <dgm:prSet presAssocID="{7997FBAB-B193-4AAC-B85F-CF7D245D7D8D}" presName="horz1" presStyleCnt="0"/>
      <dgm:spPr/>
    </dgm:pt>
    <dgm:pt modelId="{69F7C74D-DD33-4786-8B52-FAF975D7B448}" type="pres">
      <dgm:prSet presAssocID="{7997FBAB-B193-4AAC-B85F-CF7D245D7D8D}" presName="tx1" presStyleLbl="revTx" presStyleIdx="3" presStyleCnt="9"/>
      <dgm:spPr/>
    </dgm:pt>
    <dgm:pt modelId="{3E2E9557-EE96-4495-BC82-4BB5BEF37085}" type="pres">
      <dgm:prSet presAssocID="{7997FBAB-B193-4AAC-B85F-CF7D245D7D8D}" presName="vert1" presStyleCnt="0"/>
      <dgm:spPr/>
    </dgm:pt>
    <dgm:pt modelId="{63AAEE94-F4AF-4DEE-A976-F04D68264339}" type="pres">
      <dgm:prSet presAssocID="{C68FA308-7DB2-486F-966E-A8E09292B493}" presName="vertSpace2a" presStyleCnt="0"/>
      <dgm:spPr/>
    </dgm:pt>
    <dgm:pt modelId="{C65CA024-5A57-4B37-A1BC-0E8DB43F6E32}" type="pres">
      <dgm:prSet presAssocID="{C68FA308-7DB2-486F-966E-A8E09292B493}" presName="horz2" presStyleCnt="0"/>
      <dgm:spPr/>
    </dgm:pt>
    <dgm:pt modelId="{1671361A-5D3E-4BA1-BD23-21D76A2449D9}" type="pres">
      <dgm:prSet presAssocID="{C68FA308-7DB2-486F-966E-A8E09292B493}" presName="horzSpace2" presStyleCnt="0"/>
      <dgm:spPr/>
    </dgm:pt>
    <dgm:pt modelId="{9D2CF8CE-EE4B-4740-8F93-70E3FBDF93FB}" type="pres">
      <dgm:prSet presAssocID="{C68FA308-7DB2-486F-966E-A8E09292B493}" presName="tx2" presStyleLbl="revTx" presStyleIdx="4" presStyleCnt="9"/>
      <dgm:spPr/>
    </dgm:pt>
    <dgm:pt modelId="{C2B248A4-9C92-4E3D-A98C-FD751322FEB6}" type="pres">
      <dgm:prSet presAssocID="{C68FA308-7DB2-486F-966E-A8E09292B493}" presName="vert2" presStyleCnt="0"/>
      <dgm:spPr/>
    </dgm:pt>
    <dgm:pt modelId="{56BAFE64-66B0-4CAA-9468-47C4F2608D2B}" type="pres">
      <dgm:prSet presAssocID="{C68FA308-7DB2-486F-966E-A8E09292B493}" presName="thinLine2b" presStyleLbl="callout" presStyleIdx="2" presStyleCnt="5"/>
      <dgm:spPr/>
    </dgm:pt>
    <dgm:pt modelId="{10ACB238-93CE-4A11-A80C-3B1EC00DDD45}" type="pres">
      <dgm:prSet presAssocID="{C68FA308-7DB2-486F-966E-A8E09292B493}" presName="vertSpace2b" presStyleCnt="0"/>
      <dgm:spPr/>
    </dgm:pt>
    <dgm:pt modelId="{5D0C3306-D15B-45B6-AF1A-1DB9EFAE83A6}" type="pres">
      <dgm:prSet presAssocID="{E48B1E44-51BC-456D-BED7-6753F6574F20}" presName="thickLine" presStyleLbl="alignNode1" presStyleIdx="2" presStyleCnt="4"/>
      <dgm:spPr/>
    </dgm:pt>
    <dgm:pt modelId="{64E28B5B-08D2-440C-8842-03659978F412}" type="pres">
      <dgm:prSet presAssocID="{E48B1E44-51BC-456D-BED7-6753F6574F20}" presName="horz1" presStyleCnt="0"/>
      <dgm:spPr/>
    </dgm:pt>
    <dgm:pt modelId="{CDB7EECF-9DD6-4B0F-B36C-51617579F13B}" type="pres">
      <dgm:prSet presAssocID="{E48B1E44-51BC-456D-BED7-6753F6574F20}" presName="tx1" presStyleLbl="revTx" presStyleIdx="5" presStyleCnt="9"/>
      <dgm:spPr/>
    </dgm:pt>
    <dgm:pt modelId="{A84EFEA4-87E1-40A7-8223-D849CDCE9E2D}" type="pres">
      <dgm:prSet presAssocID="{E48B1E44-51BC-456D-BED7-6753F6574F20}" presName="vert1" presStyleCnt="0"/>
      <dgm:spPr/>
    </dgm:pt>
    <dgm:pt modelId="{C1031763-BB36-4AC1-A621-29798722D431}" type="pres">
      <dgm:prSet presAssocID="{D3F9F0C5-68DB-465A-B4C3-7F7009E7F75E}" presName="vertSpace2a" presStyleCnt="0"/>
      <dgm:spPr/>
    </dgm:pt>
    <dgm:pt modelId="{1AB5F6B7-5838-4E09-841E-F3C13B3156D4}" type="pres">
      <dgm:prSet presAssocID="{D3F9F0C5-68DB-465A-B4C3-7F7009E7F75E}" presName="horz2" presStyleCnt="0"/>
      <dgm:spPr/>
    </dgm:pt>
    <dgm:pt modelId="{4E81C260-7602-4471-A9B3-D7084C06E2B5}" type="pres">
      <dgm:prSet presAssocID="{D3F9F0C5-68DB-465A-B4C3-7F7009E7F75E}" presName="horzSpace2" presStyleCnt="0"/>
      <dgm:spPr/>
    </dgm:pt>
    <dgm:pt modelId="{7FA3E8A6-97A7-4739-BBA0-B8DC4DC2860C}" type="pres">
      <dgm:prSet presAssocID="{D3F9F0C5-68DB-465A-B4C3-7F7009E7F75E}" presName="tx2" presStyleLbl="revTx" presStyleIdx="6" presStyleCnt="9"/>
      <dgm:spPr/>
    </dgm:pt>
    <dgm:pt modelId="{F6B67D42-6082-42CE-AF89-75AB679AA109}" type="pres">
      <dgm:prSet presAssocID="{D3F9F0C5-68DB-465A-B4C3-7F7009E7F75E}" presName="vert2" presStyleCnt="0"/>
      <dgm:spPr/>
    </dgm:pt>
    <dgm:pt modelId="{70CC5225-56A5-4BD2-B3FC-86C653E4B01F}" type="pres">
      <dgm:prSet presAssocID="{D3F9F0C5-68DB-465A-B4C3-7F7009E7F75E}" presName="thinLine2b" presStyleLbl="callout" presStyleIdx="3" presStyleCnt="5"/>
      <dgm:spPr/>
    </dgm:pt>
    <dgm:pt modelId="{265269E3-8BC5-4BCA-A725-A57A67EC87DD}" type="pres">
      <dgm:prSet presAssocID="{D3F9F0C5-68DB-465A-B4C3-7F7009E7F75E}" presName="vertSpace2b" presStyleCnt="0"/>
      <dgm:spPr/>
    </dgm:pt>
    <dgm:pt modelId="{F0E1200A-9343-4EEA-B01D-6AA4F1E5AC22}" type="pres">
      <dgm:prSet presAssocID="{27B44F25-0D89-4837-AD13-413C811CE0C2}" presName="horz2" presStyleCnt="0"/>
      <dgm:spPr/>
    </dgm:pt>
    <dgm:pt modelId="{465D12CB-42FA-498B-9C8F-33F4224E5017}" type="pres">
      <dgm:prSet presAssocID="{27B44F25-0D89-4837-AD13-413C811CE0C2}" presName="horzSpace2" presStyleCnt="0"/>
      <dgm:spPr/>
    </dgm:pt>
    <dgm:pt modelId="{B8CB46C9-8EE3-4F75-A5EF-DD1A7C4AA296}" type="pres">
      <dgm:prSet presAssocID="{27B44F25-0D89-4837-AD13-413C811CE0C2}" presName="tx2" presStyleLbl="revTx" presStyleIdx="7" presStyleCnt="9"/>
      <dgm:spPr/>
    </dgm:pt>
    <dgm:pt modelId="{2A0202F9-600E-474F-8A33-0F557B855219}" type="pres">
      <dgm:prSet presAssocID="{27B44F25-0D89-4837-AD13-413C811CE0C2}" presName="vert2" presStyleCnt="0"/>
      <dgm:spPr/>
    </dgm:pt>
    <dgm:pt modelId="{1E2902E1-70B4-4F2F-B2B4-5540B8851389}" type="pres">
      <dgm:prSet presAssocID="{27B44F25-0D89-4837-AD13-413C811CE0C2}" presName="thinLine2b" presStyleLbl="callout" presStyleIdx="4" presStyleCnt="5"/>
      <dgm:spPr/>
    </dgm:pt>
    <dgm:pt modelId="{3240BAF3-B22C-41FF-8C46-EE1DFDC57295}" type="pres">
      <dgm:prSet presAssocID="{27B44F25-0D89-4837-AD13-413C811CE0C2}" presName="vertSpace2b" presStyleCnt="0"/>
      <dgm:spPr/>
    </dgm:pt>
    <dgm:pt modelId="{61BD884D-6EE3-4E3F-B758-7A944E047BBB}" type="pres">
      <dgm:prSet presAssocID="{FF91639E-E9CE-4B21-9F48-9A03BA8B2107}" presName="thickLine" presStyleLbl="alignNode1" presStyleIdx="3" presStyleCnt="4"/>
      <dgm:spPr/>
    </dgm:pt>
    <dgm:pt modelId="{389089C4-55E7-479D-A025-9B367A69B414}" type="pres">
      <dgm:prSet presAssocID="{FF91639E-E9CE-4B21-9F48-9A03BA8B2107}" presName="horz1" presStyleCnt="0"/>
      <dgm:spPr/>
    </dgm:pt>
    <dgm:pt modelId="{1D6B0B67-62E9-48F0-8E00-E1D003B794F6}" type="pres">
      <dgm:prSet presAssocID="{FF91639E-E9CE-4B21-9F48-9A03BA8B2107}" presName="tx1" presStyleLbl="revTx" presStyleIdx="8" presStyleCnt="9"/>
      <dgm:spPr/>
    </dgm:pt>
    <dgm:pt modelId="{A4015B73-B42C-4018-BFF9-9D0AE94CB53D}" type="pres">
      <dgm:prSet presAssocID="{FF91639E-E9CE-4B21-9F48-9A03BA8B2107}" presName="vert1" presStyleCnt="0"/>
      <dgm:spPr/>
    </dgm:pt>
  </dgm:ptLst>
  <dgm:cxnLst>
    <dgm:cxn modelId="{01B4DA02-C493-4F2C-94A8-E62F5CCDE7C0}" srcId="{7997FBAB-B193-4AAC-B85F-CF7D245D7D8D}" destId="{C68FA308-7DB2-486F-966E-A8E09292B493}" srcOrd="0" destOrd="0" parTransId="{537142B6-D5F4-425E-83A6-8DE79FB0AE7B}" sibTransId="{5948DC4C-CD2D-4879-8C04-35E7B9AA3AD8}"/>
    <dgm:cxn modelId="{28938914-8130-4421-9432-0B17229DF5C3}" type="presOf" srcId="{E48B1E44-51BC-456D-BED7-6753F6574F20}" destId="{CDB7EECF-9DD6-4B0F-B36C-51617579F13B}" srcOrd="0" destOrd="0" presId="urn:microsoft.com/office/officeart/2008/layout/LinedList"/>
    <dgm:cxn modelId="{41335019-581E-44E6-8E20-672DD053CBF9}" type="presOf" srcId="{0C051881-419F-4DC4-863B-EB4B77D2ABFC}" destId="{3E211B59-D982-45D2-9BBA-1EEE51464D0E}" srcOrd="0" destOrd="0" presId="urn:microsoft.com/office/officeart/2008/layout/LinedList"/>
    <dgm:cxn modelId="{4A718319-2553-4EA4-BC9B-A32BD52E2750}" type="presOf" srcId="{FCA278AF-2049-4495-A602-B47480A59C32}" destId="{99EDD9E8-DC47-4FA4-B81F-D2B252776651}" srcOrd="0" destOrd="0" presId="urn:microsoft.com/office/officeart/2008/layout/LinedList"/>
    <dgm:cxn modelId="{8E050B1A-B132-475E-B710-F265C6B64837}" type="presOf" srcId="{3C1B8837-6EEC-4AA1-8048-83A2259D7804}" destId="{4B0D3BD1-23A5-41B4-A4BE-483E35F4AD43}" srcOrd="0" destOrd="0" presId="urn:microsoft.com/office/officeart/2008/layout/LinedList"/>
    <dgm:cxn modelId="{8469D65B-3047-4EF1-9828-D35675D26EE5}" srcId="{FCA278AF-2049-4495-A602-B47480A59C32}" destId="{0C051881-419F-4DC4-863B-EB4B77D2ABFC}" srcOrd="1" destOrd="0" parTransId="{48F61454-33FB-4C6E-90F6-713545EC2906}" sibTransId="{5FCD94DC-084E-428D-B71F-888A12B50299}"/>
    <dgm:cxn modelId="{8702D741-A29C-455E-8E7B-A0104833974F}" type="presOf" srcId="{26EB4DB6-4493-45CD-8D9D-8FA49EF48053}" destId="{27BDC13B-5B6F-40E6-9B3E-CF6E49F9641C}" srcOrd="0" destOrd="0" presId="urn:microsoft.com/office/officeart/2008/layout/LinedList"/>
    <dgm:cxn modelId="{D1AEF743-0D70-4B09-83D2-2DC8E8193F62}" srcId="{E48B1E44-51BC-456D-BED7-6753F6574F20}" destId="{27B44F25-0D89-4837-AD13-413C811CE0C2}" srcOrd="1" destOrd="0" parTransId="{9B28F57F-2677-440B-9EF5-1E04CFFD93C2}" sibTransId="{D4015DDE-6394-414B-8027-2B473850211E}"/>
    <dgm:cxn modelId="{D845F164-3B8C-4EC5-9774-3186EF21DEC4}" type="presOf" srcId="{FF91639E-E9CE-4B21-9F48-9A03BA8B2107}" destId="{1D6B0B67-62E9-48F0-8E00-E1D003B794F6}" srcOrd="0" destOrd="0" presId="urn:microsoft.com/office/officeart/2008/layout/LinedList"/>
    <dgm:cxn modelId="{8CB7127F-0D75-4EDC-9AE5-BB2B6AEE52F9}" srcId="{3C1B8837-6EEC-4AA1-8048-83A2259D7804}" destId="{FF91639E-E9CE-4B21-9F48-9A03BA8B2107}" srcOrd="3" destOrd="0" parTransId="{FD6268F4-C03B-496F-9D40-4B4E779F98C6}" sibTransId="{D3205592-3905-4BB1-9ED8-11E2C36A5546}"/>
    <dgm:cxn modelId="{31FF4E9F-8598-4A29-AB49-5E59C3153F44}" srcId="{E48B1E44-51BC-456D-BED7-6753F6574F20}" destId="{D3F9F0C5-68DB-465A-B4C3-7F7009E7F75E}" srcOrd="0" destOrd="0" parTransId="{B5C341D1-2ABF-4371-9737-E975B0F04522}" sibTransId="{45A775D8-49CD-47FA-A6D5-239B8AE71669}"/>
    <dgm:cxn modelId="{212FEAAC-3B4E-4CE8-BBF7-98B5B7D9500D}" type="presOf" srcId="{7997FBAB-B193-4AAC-B85F-CF7D245D7D8D}" destId="{69F7C74D-DD33-4786-8B52-FAF975D7B448}" srcOrd="0" destOrd="0" presId="urn:microsoft.com/office/officeart/2008/layout/LinedList"/>
    <dgm:cxn modelId="{CF1675B0-7FEA-44E7-A82C-76187C144514}" srcId="{3C1B8837-6EEC-4AA1-8048-83A2259D7804}" destId="{E48B1E44-51BC-456D-BED7-6753F6574F20}" srcOrd="2" destOrd="0" parTransId="{8FC5FFF9-6F1C-47F3-99AE-9D7D9D92ADF5}" sibTransId="{D4FA97F4-5F78-47AE-AAC5-D928A74D23BA}"/>
    <dgm:cxn modelId="{BFED70B7-5284-4356-8391-68728B7CFBA7}" type="presOf" srcId="{C68FA308-7DB2-486F-966E-A8E09292B493}" destId="{9D2CF8CE-EE4B-4740-8F93-70E3FBDF93FB}" srcOrd="0" destOrd="0" presId="urn:microsoft.com/office/officeart/2008/layout/LinedList"/>
    <dgm:cxn modelId="{A2457DCC-A9F7-4DE9-9E0D-3BCC1496332F}" srcId="{3C1B8837-6EEC-4AA1-8048-83A2259D7804}" destId="{7997FBAB-B193-4AAC-B85F-CF7D245D7D8D}" srcOrd="1" destOrd="0" parTransId="{F48CA6A3-0BDB-4720-9ABC-EC4458B73203}" sibTransId="{9BC423CC-5E2C-4C7C-9C14-87A5D1AEF805}"/>
    <dgm:cxn modelId="{D8C0D5CD-2666-45B0-AB9F-DA586D9963A5}" srcId="{FCA278AF-2049-4495-A602-B47480A59C32}" destId="{26EB4DB6-4493-45CD-8D9D-8FA49EF48053}" srcOrd="0" destOrd="0" parTransId="{A5E2683E-1FFF-4518-AD06-090EB8A00713}" sibTransId="{48953AE5-F609-472A-8513-D6A736BFCB49}"/>
    <dgm:cxn modelId="{D77F18D7-1FFC-42A5-99A9-363E748E7A9B}" type="presOf" srcId="{27B44F25-0D89-4837-AD13-413C811CE0C2}" destId="{B8CB46C9-8EE3-4F75-A5EF-DD1A7C4AA296}" srcOrd="0" destOrd="0" presId="urn:microsoft.com/office/officeart/2008/layout/LinedList"/>
    <dgm:cxn modelId="{632BEEF0-B2DA-44CB-B209-4AECAD75C9F5}" srcId="{3C1B8837-6EEC-4AA1-8048-83A2259D7804}" destId="{FCA278AF-2049-4495-A602-B47480A59C32}" srcOrd="0" destOrd="0" parTransId="{E6C2138E-5A48-4F61-9D72-57DABB157043}" sibTransId="{E64FBADF-A953-4401-8E36-E2E5D8549D3F}"/>
    <dgm:cxn modelId="{FD2C47FF-C380-45CA-98FC-386BD9DED96B}" type="presOf" srcId="{D3F9F0C5-68DB-465A-B4C3-7F7009E7F75E}" destId="{7FA3E8A6-97A7-4739-BBA0-B8DC4DC2860C}" srcOrd="0" destOrd="0" presId="urn:microsoft.com/office/officeart/2008/layout/LinedList"/>
    <dgm:cxn modelId="{C419A785-7DC1-4313-828E-A39CB493013F}" type="presParOf" srcId="{4B0D3BD1-23A5-41B4-A4BE-483E35F4AD43}" destId="{A47009E3-2D8C-4009-9887-1A2BE81E3AB1}" srcOrd="0" destOrd="0" presId="urn:microsoft.com/office/officeart/2008/layout/LinedList"/>
    <dgm:cxn modelId="{38EDDDDB-1093-4BA7-A6FC-F31E0486F11B}" type="presParOf" srcId="{4B0D3BD1-23A5-41B4-A4BE-483E35F4AD43}" destId="{DB78F57F-415F-423D-BDD7-FAE24C33EA5F}" srcOrd="1" destOrd="0" presId="urn:microsoft.com/office/officeart/2008/layout/LinedList"/>
    <dgm:cxn modelId="{F1545D6F-BEE2-42F1-83A1-F6C2BEB939CD}" type="presParOf" srcId="{DB78F57F-415F-423D-BDD7-FAE24C33EA5F}" destId="{99EDD9E8-DC47-4FA4-B81F-D2B252776651}" srcOrd="0" destOrd="0" presId="urn:microsoft.com/office/officeart/2008/layout/LinedList"/>
    <dgm:cxn modelId="{9D821567-F01F-4AD1-938A-C74B4BBC082F}" type="presParOf" srcId="{DB78F57F-415F-423D-BDD7-FAE24C33EA5F}" destId="{32856E97-13F8-4B7A-B2B7-0758FD45578E}" srcOrd="1" destOrd="0" presId="urn:microsoft.com/office/officeart/2008/layout/LinedList"/>
    <dgm:cxn modelId="{4D93FDDC-52C6-4E79-BD22-BB77FCFD4D70}" type="presParOf" srcId="{32856E97-13F8-4B7A-B2B7-0758FD45578E}" destId="{37617AED-9956-4FE7-A668-29ABD6BC6650}" srcOrd="0" destOrd="0" presId="urn:microsoft.com/office/officeart/2008/layout/LinedList"/>
    <dgm:cxn modelId="{87B8DEEC-2321-4349-A0ED-B32246A480D1}" type="presParOf" srcId="{32856E97-13F8-4B7A-B2B7-0758FD45578E}" destId="{D39826A4-67A8-45F3-9CFB-DDAD8E32E650}" srcOrd="1" destOrd="0" presId="urn:microsoft.com/office/officeart/2008/layout/LinedList"/>
    <dgm:cxn modelId="{2429E59E-8445-49D3-8CBB-DDC768FBB4F9}" type="presParOf" srcId="{D39826A4-67A8-45F3-9CFB-DDAD8E32E650}" destId="{FFD43782-6218-4927-9083-89DEC8B0C61B}" srcOrd="0" destOrd="0" presId="urn:microsoft.com/office/officeart/2008/layout/LinedList"/>
    <dgm:cxn modelId="{0524AFFD-28D7-4684-9E4A-D42D0AFBDA7B}" type="presParOf" srcId="{D39826A4-67A8-45F3-9CFB-DDAD8E32E650}" destId="{27BDC13B-5B6F-40E6-9B3E-CF6E49F9641C}" srcOrd="1" destOrd="0" presId="urn:microsoft.com/office/officeart/2008/layout/LinedList"/>
    <dgm:cxn modelId="{5226CBB5-3572-48C7-81DB-F4F385705F2C}" type="presParOf" srcId="{D39826A4-67A8-45F3-9CFB-DDAD8E32E650}" destId="{0FFBA55C-7268-4D25-B6E7-28E8C6B35B9A}" srcOrd="2" destOrd="0" presId="urn:microsoft.com/office/officeart/2008/layout/LinedList"/>
    <dgm:cxn modelId="{62349523-A312-4A5C-ADF8-A4AF3196361A}" type="presParOf" srcId="{32856E97-13F8-4B7A-B2B7-0758FD45578E}" destId="{BD5AD720-E181-44E1-8B71-C3F3F1AD0A4E}" srcOrd="2" destOrd="0" presId="urn:microsoft.com/office/officeart/2008/layout/LinedList"/>
    <dgm:cxn modelId="{10701412-28F5-4C7F-87E7-30BCF519765A}" type="presParOf" srcId="{32856E97-13F8-4B7A-B2B7-0758FD45578E}" destId="{42A4E61F-8D78-45A1-BE97-6EDC430D091A}" srcOrd="3" destOrd="0" presId="urn:microsoft.com/office/officeart/2008/layout/LinedList"/>
    <dgm:cxn modelId="{E06C91A4-B9B2-4817-9442-E41623A3D31F}" type="presParOf" srcId="{32856E97-13F8-4B7A-B2B7-0758FD45578E}" destId="{36C5DF25-D4FE-4212-8408-953146D01BB9}" srcOrd="4" destOrd="0" presId="urn:microsoft.com/office/officeart/2008/layout/LinedList"/>
    <dgm:cxn modelId="{993F4016-08CF-4886-A2E7-9BE8BA9D04AE}" type="presParOf" srcId="{36C5DF25-D4FE-4212-8408-953146D01BB9}" destId="{BEE46C98-9D7C-479A-85E3-06AA91070BF4}" srcOrd="0" destOrd="0" presId="urn:microsoft.com/office/officeart/2008/layout/LinedList"/>
    <dgm:cxn modelId="{80EFEC91-1594-4EDA-9A07-E92A938E011D}" type="presParOf" srcId="{36C5DF25-D4FE-4212-8408-953146D01BB9}" destId="{3E211B59-D982-45D2-9BBA-1EEE51464D0E}" srcOrd="1" destOrd="0" presId="urn:microsoft.com/office/officeart/2008/layout/LinedList"/>
    <dgm:cxn modelId="{1870F47A-6582-47BA-A5D9-9D22C72A3D6D}" type="presParOf" srcId="{36C5DF25-D4FE-4212-8408-953146D01BB9}" destId="{D08F54E8-CFE5-44A1-8F13-9CBF936B95A3}" srcOrd="2" destOrd="0" presId="urn:microsoft.com/office/officeart/2008/layout/LinedList"/>
    <dgm:cxn modelId="{2CF74126-CFB3-415F-9611-D7B195FF61F2}" type="presParOf" srcId="{32856E97-13F8-4B7A-B2B7-0758FD45578E}" destId="{9DD8D5C9-5923-444F-B627-A2B22402AF13}" srcOrd="5" destOrd="0" presId="urn:microsoft.com/office/officeart/2008/layout/LinedList"/>
    <dgm:cxn modelId="{27CE61D4-49F8-4D8C-B68A-82ADE3763D6E}" type="presParOf" srcId="{32856E97-13F8-4B7A-B2B7-0758FD45578E}" destId="{983D3757-E4C6-454C-A524-765C71905E3A}" srcOrd="6" destOrd="0" presId="urn:microsoft.com/office/officeart/2008/layout/LinedList"/>
    <dgm:cxn modelId="{125E0B88-54E1-4EAD-ABBC-9287F606CD59}" type="presParOf" srcId="{4B0D3BD1-23A5-41B4-A4BE-483E35F4AD43}" destId="{CA49A9F2-7A96-4F3F-B5E5-3D2BC9FE96E9}" srcOrd="2" destOrd="0" presId="urn:microsoft.com/office/officeart/2008/layout/LinedList"/>
    <dgm:cxn modelId="{2E5B3714-04D4-4737-B663-8CB2FD2442E2}" type="presParOf" srcId="{4B0D3BD1-23A5-41B4-A4BE-483E35F4AD43}" destId="{57E45210-3AA1-496A-B470-0C636AF4920D}" srcOrd="3" destOrd="0" presId="urn:microsoft.com/office/officeart/2008/layout/LinedList"/>
    <dgm:cxn modelId="{B25360AF-338E-40DC-885A-A5796446C59B}" type="presParOf" srcId="{57E45210-3AA1-496A-B470-0C636AF4920D}" destId="{69F7C74D-DD33-4786-8B52-FAF975D7B448}" srcOrd="0" destOrd="0" presId="urn:microsoft.com/office/officeart/2008/layout/LinedList"/>
    <dgm:cxn modelId="{171E6AAE-8D05-49A6-8768-DA33AECF1905}" type="presParOf" srcId="{57E45210-3AA1-496A-B470-0C636AF4920D}" destId="{3E2E9557-EE96-4495-BC82-4BB5BEF37085}" srcOrd="1" destOrd="0" presId="urn:microsoft.com/office/officeart/2008/layout/LinedList"/>
    <dgm:cxn modelId="{A7E388CC-25C9-4EA1-8B71-5388AB5B51C5}" type="presParOf" srcId="{3E2E9557-EE96-4495-BC82-4BB5BEF37085}" destId="{63AAEE94-F4AF-4DEE-A976-F04D68264339}" srcOrd="0" destOrd="0" presId="urn:microsoft.com/office/officeart/2008/layout/LinedList"/>
    <dgm:cxn modelId="{5463AE39-EA3E-41C2-9A16-1070154385B1}" type="presParOf" srcId="{3E2E9557-EE96-4495-BC82-4BB5BEF37085}" destId="{C65CA024-5A57-4B37-A1BC-0E8DB43F6E32}" srcOrd="1" destOrd="0" presId="urn:microsoft.com/office/officeart/2008/layout/LinedList"/>
    <dgm:cxn modelId="{04C05915-B1A7-42EA-8497-1601F468D6E1}" type="presParOf" srcId="{C65CA024-5A57-4B37-A1BC-0E8DB43F6E32}" destId="{1671361A-5D3E-4BA1-BD23-21D76A2449D9}" srcOrd="0" destOrd="0" presId="urn:microsoft.com/office/officeart/2008/layout/LinedList"/>
    <dgm:cxn modelId="{6B97CE66-606C-4716-9142-825D39F6291E}" type="presParOf" srcId="{C65CA024-5A57-4B37-A1BC-0E8DB43F6E32}" destId="{9D2CF8CE-EE4B-4740-8F93-70E3FBDF93FB}" srcOrd="1" destOrd="0" presId="urn:microsoft.com/office/officeart/2008/layout/LinedList"/>
    <dgm:cxn modelId="{2D0D3622-512E-4845-870A-4DB0D7F3F472}" type="presParOf" srcId="{C65CA024-5A57-4B37-A1BC-0E8DB43F6E32}" destId="{C2B248A4-9C92-4E3D-A98C-FD751322FEB6}" srcOrd="2" destOrd="0" presId="urn:microsoft.com/office/officeart/2008/layout/LinedList"/>
    <dgm:cxn modelId="{4F7501EE-7DB8-4388-AD2B-3999FBE6E2D0}" type="presParOf" srcId="{3E2E9557-EE96-4495-BC82-4BB5BEF37085}" destId="{56BAFE64-66B0-4CAA-9468-47C4F2608D2B}" srcOrd="2" destOrd="0" presId="urn:microsoft.com/office/officeart/2008/layout/LinedList"/>
    <dgm:cxn modelId="{7547C124-25DF-4086-A8B3-72B05CBE5EC0}" type="presParOf" srcId="{3E2E9557-EE96-4495-BC82-4BB5BEF37085}" destId="{10ACB238-93CE-4A11-A80C-3B1EC00DDD45}" srcOrd="3" destOrd="0" presId="urn:microsoft.com/office/officeart/2008/layout/LinedList"/>
    <dgm:cxn modelId="{12ED8B49-692F-4F37-937B-22812747A24E}" type="presParOf" srcId="{4B0D3BD1-23A5-41B4-A4BE-483E35F4AD43}" destId="{5D0C3306-D15B-45B6-AF1A-1DB9EFAE83A6}" srcOrd="4" destOrd="0" presId="urn:microsoft.com/office/officeart/2008/layout/LinedList"/>
    <dgm:cxn modelId="{0F6C8D93-752D-406D-B146-7CD86842CDDB}" type="presParOf" srcId="{4B0D3BD1-23A5-41B4-A4BE-483E35F4AD43}" destId="{64E28B5B-08D2-440C-8842-03659978F412}" srcOrd="5" destOrd="0" presId="urn:microsoft.com/office/officeart/2008/layout/LinedList"/>
    <dgm:cxn modelId="{076A4781-AD0A-4653-B131-B1872F688730}" type="presParOf" srcId="{64E28B5B-08D2-440C-8842-03659978F412}" destId="{CDB7EECF-9DD6-4B0F-B36C-51617579F13B}" srcOrd="0" destOrd="0" presId="urn:microsoft.com/office/officeart/2008/layout/LinedList"/>
    <dgm:cxn modelId="{B75C12A7-7B65-4C2B-A0D0-D342CBAD9C9D}" type="presParOf" srcId="{64E28B5B-08D2-440C-8842-03659978F412}" destId="{A84EFEA4-87E1-40A7-8223-D849CDCE9E2D}" srcOrd="1" destOrd="0" presId="urn:microsoft.com/office/officeart/2008/layout/LinedList"/>
    <dgm:cxn modelId="{D8B0485A-DF76-41ED-B614-3F8BFAC562C8}" type="presParOf" srcId="{A84EFEA4-87E1-40A7-8223-D849CDCE9E2D}" destId="{C1031763-BB36-4AC1-A621-29798722D431}" srcOrd="0" destOrd="0" presId="urn:microsoft.com/office/officeart/2008/layout/LinedList"/>
    <dgm:cxn modelId="{06733C3A-ABE7-489A-8E7F-C89449A8C95F}" type="presParOf" srcId="{A84EFEA4-87E1-40A7-8223-D849CDCE9E2D}" destId="{1AB5F6B7-5838-4E09-841E-F3C13B3156D4}" srcOrd="1" destOrd="0" presId="urn:microsoft.com/office/officeart/2008/layout/LinedList"/>
    <dgm:cxn modelId="{61BA3C3D-C6FD-45DE-AB8B-FE36AC2F7D6A}" type="presParOf" srcId="{1AB5F6B7-5838-4E09-841E-F3C13B3156D4}" destId="{4E81C260-7602-4471-A9B3-D7084C06E2B5}" srcOrd="0" destOrd="0" presId="urn:microsoft.com/office/officeart/2008/layout/LinedList"/>
    <dgm:cxn modelId="{A98B9526-5B2A-4CF5-A4CB-3A8308A8117E}" type="presParOf" srcId="{1AB5F6B7-5838-4E09-841E-F3C13B3156D4}" destId="{7FA3E8A6-97A7-4739-BBA0-B8DC4DC2860C}" srcOrd="1" destOrd="0" presId="urn:microsoft.com/office/officeart/2008/layout/LinedList"/>
    <dgm:cxn modelId="{E1EBA6F3-3EBD-44ED-B8E6-55331D1E6BF7}" type="presParOf" srcId="{1AB5F6B7-5838-4E09-841E-F3C13B3156D4}" destId="{F6B67D42-6082-42CE-AF89-75AB679AA109}" srcOrd="2" destOrd="0" presId="urn:microsoft.com/office/officeart/2008/layout/LinedList"/>
    <dgm:cxn modelId="{EAFBF8FC-EA9F-427F-8213-421757551F1D}" type="presParOf" srcId="{A84EFEA4-87E1-40A7-8223-D849CDCE9E2D}" destId="{70CC5225-56A5-4BD2-B3FC-86C653E4B01F}" srcOrd="2" destOrd="0" presId="urn:microsoft.com/office/officeart/2008/layout/LinedList"/>
    <dgm:cxn modelId="{A01BB17F-F261-4009-8C08-63F7F09ED46E}" type="presParOf" srcId="{A84EFEA4-87E1-40A7-8223-D849CDCE9E2D}" destId="{265269E3-8BC5-4BCA-A725-A57A67EC87DD}" srcOrd="3" destOrd="0" presId="urn:microsoft.com/office/officeart/2008/layout/LinedList"/>
    <dgm:cxn modelId="{129B77ED-3869-439E-AE5F-4C5CA7991607}" type="presParOf" srcId="{A84EFEA4-87E1-40A7-8223-D849CDCE9E2D}" destId="{F0E1200A-9343-4EEA-B01D-6AA4F1E5AC22}" srcOrd="4" destOrd="0" presId="urn:microsoft.com/office/officeart/2008/layout/LinedList"/>
    <dgm:cxn modelId="{C033D388-A80B-47DF-8A87-D28152BC9D69}" type="presParOf" srcId="{F0E1200A-9343-4EEA-B01D-6AA4F1E5AC22}" destId="{465D12CB-42FA-498B-9C8F-33F4224E5017}" srcOrd="0" destOrd="0" presId="urn:microsoft.com/office/officeart/2008/layout/LinedList"/>
    <dgm:cxn modelId="{9ACCEAB4-3B50-448E-8C14-836EE897697D}" type="presParOf" srcId="{F0E1200A-9343-4EEA-B01D-6AA4F1E5AC22}" destId="{B8CB46C9-8EE3-4F75-A5EF-DD1A7C4AA296}" srcOrd="1" destOrd="0" presId="urn:microsoft.com/office/officeart/2008/layout/LinedList"/>
    <dgm:cxn modelId="{2F9DA3C5-6EDB-4A7D-9460-2495A78FE8CD}" type="presParOf" srcId="{F0E1200A-9343-4EEA-B01D-6AA4F1E5AC22}" destId="{2A0202F9-600E-474F-8A33-0F557B855219}" srcOrd="2" destOrd="0" presId="urn:microsoft.com/office/officeart/2008/layout/LinedList"/>
    <dgm:cxn modelId="{B973FD93-E39A-40EA-9520-ABD4DCFC3BFF}" type="presParOf" srcId="{A84EFEA4-87E1-40A7-8223-D849CDCE9E2D}" destId="{1E2902E1-70B4-4F2F-B2B4-5540B8851389}" srcOrd="5" destOrd="0" presId="urn:microsoft.com/office/officeart/2008/layout/LinedList"/>
    <dgm:cxn modelId="{8267B55C-AC42-43A8-B5B8-0208BA586828}" type="presParOf" srcId="{A84EFEA4-87E1-40A7-8223-D849CDCE9E2D}" destId="{3240BAF3-B22C-41FF-8C46-EE1DFDC57295}" srcOrd="6" destOrd="0" presId="urn:microsoft.com/office/officeart/2008/layout/LinedList"/>
    <dgm:cxn modelId="{8A89620A-BC91-4AA2-BFDF-A7CE96D06F1B}" type="presParOf" srcId="{4B0D3BD1-23A5-41B4-A4BE-483E35F4AD43}" destId="{61BD884D-6EE3-4E3F-B758-7A944E047BBB}" srcOrd="6" destOrd="0" presId="urn:microsoft.com/office/officeart/2008/layout/LinedList"/>
    <dgm:cxn modelId="{1B9223E8-25D0-473B-B72C-27421B42EB2E}" type="presParOf" srcId="{4B0D3BD1-23A5-41B4-A4BE-483E35F4AD43}" destId="{389089C4-55E7-479D-A025-9B367A69B414}" srcOrd="7" destOrd="0" presId="urn:microsoft.com/office/officeart/2008/layout/LinedList"/>
    <dgm:cxn modelId="{0542B0D4-C489-46CA-B190-89A7E9654FC4}" type="presParOf" srcId="{389089C4-55E7-479D-A025-9B367A69B414}" destId="{1D6B0B67-62E9-48F0-8E00-E1D003B794F6}" srcOrd="0" destOrd="0" presId="urn:microsoft.com/office/officeart/2008/layout/LinedList"/>
    <dgm:cxn modelId="{2DBA804D-3A2E-445C-9370-751A451BC071}" type="presParOf" srcId="{389089C4-55E7-479D-A025-9B367A69B414}" destId="{A4015B73-B42C-4018-BFF9-9D0AE94CB5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57FA9-7D75-445F-B1F7-F04198C0BF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465BB0-5DB3-45F5-ACF6-246C961F13C0}">
      <dgm:prSet/>
      <dgm:spPr/>
      <dgm:t>
        <a:bodyPr/>
        <a:lstStyle/>
        <a:p>
          <a:r>
            <a:rPr lang="pt-BR">
              <a:solidFill>
                <a:schemeClr val="bg1"/>
              </a:solidFill>
            </a:rPr>
            <a:t>Constituição da SPE</a:t>
          </a:r>
        </a:p>
      </dgm:t>
    </dgm:pt>
    <dgm:pt modelId="{3F85CF76-999B-441A-9CF2-1322AA194C83}" type="parTrans" cxnId="{0AF91617-E7BF-462B-A74D-B7E756A11963}">
      <dgm:prSet/>
      <dgm:spPr/>
      <dgm:t>
        <a:bodyPr/>
        <a:lstStyle/>
        <a:p>
          <a:endParaRPr lang="pt-BR"/>
        </a:p>
      </dgm:t>
    </dgm:pt>
    <dgm:pt modelId="{18711970-7622-4D8D-87B7-C9545B54FEF1}" type="sibTrans" cxnId="{0AF91617-E7BF-462B-A74D-B7E756A11963}">
      <dgm:prSet/>
      <dgm:spPr/>
      <dgm:t>
        <a:bodyPr/>
        <a:lstStyle/>
        <a:p>
          <a:endParaRPr lang="pt-BR"/>
        </a:p>
      </dgm:t>
    </dgm:pt>
    <dgm:pt modelId="{1B5091CD-BF7A-4E7B-9901-EE5E02F7CF81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Integralização do capital social da SPE </a:t>
          </a:r>
          <a:r>
            <a:rPr lang="pt-BR" dirty="0">
              <a:solidFill>
                <a:schemeClr val="bg1"/>
              </a:solidFill>
              <a:sym typeface="Wingdings" panose="05000000000000000000" pitchFamily="2" charset="2"/>
            </a:rPr>
            <a:t></a:t>
          </a:r>
          <a:r>
            <a:rPr lang="pt-BR" dirty="0">
              <a:solidFill>
                <a:schemeClr val="bg1"/>
              </a:solidFill>
            </a:rPr>
            <a:t> 10% do capital social mínimo a ser subscrito = R$ 392.697,54</a:t>
          </a:r>
        </a:p>
      </dgm:t>
    </dgm:pt>
    <dgm:pt modelId="{2C53B945-28EE-4E17-B967-2213169C8E7D}" type="parTrans" cxnId="{625A6187-292A-4598-8778-20064FD3E358}">
      <dgm:prSet/>
      <dgm:spPr/>
      <dgm:t>
        <a:bodyPr/>
        <a:lstStyle/>
        <a:p>
          <a:endParaRPr lang="pt-BR"/>
        </a:p>
      </dgm:t>
    </dgm:pt>
    <dgm:pt modelId="{44D0D52F-8AA7-4D67-971A-F331D2ED4929}" type="sibTrans" cxnId="{625A6187-292A-4598-8778-20064FD3E358}">
      <dgm:prSet/>
      <dgm:spPr/>
      <dgm:t>
        <a:bodyPr/>
        <a:lstStyle/>
        <a:p>
          <a:endParaRPr lang="pt-BR"/>
        </a:p>
      </dgm:t>
    </dgm:pt>
    <dgm:pt modelId="{9723C039-0506-4676-B19B-D926734518DC}">
      <dgm:prSet/>
      <dgm:spPr/>
      <dgm:t>
        <a:bodyPr/>
        <a:lstStyle/>
        <a:p>
          <a:r>
            <a:rPr lang="pt-BR"/>
            <a:t>Pagamento da OUTORGA FIXA à FCS via DAE</a:t>
          </a:r>
        </a:p>
      </dgm:t>
    </dgm:pt>
    <dgm:pt modelId="{79093796-1D61-4515-812B-04FFC572A8DB}" type="parTrans" cxnId="{87D787DA-A912-428E-843F-B7F81DB55894}">
      <dgm:prSet/>
      <dgm:spPr/>
      <dgm:t>
        <a:bodyPr/>
        <a:lstStyle/>
        <a:p>
          <a:endParaRPr lang="pt-BR"/>
        </a:p>
      </dgm:t>
    </dgm:pt>
    <dgm:pt modelId="{8E4AF70D-5AF6-4B47-833B-11C1A78DCA23}" type="sibTrans" cxnId="{87D787DA-A912-428E-843F-B7F81DB55894}">
      <dgm:prSet/>
      <dgm:spPr/>
      <dgm:t>
        <a:bodyPr/>
        <a:lstStyle/>
        <a:p>
          <a:endParaRPr lang="pt-BR"/>
        </a:p>
      </dgm:t>
    </dgm:pt>
    <dgm:pt modelId="{799491EE-25C5-4004-AF98-B6004132495B}">
      <dgm:prSet/>
      <dgm:spPr/>
      <dgm:t>
        <a:bodyPr anchor="ctr"/>
        <a:lstStyle/>
        <a:p>
          <a:pPr algn="ctr"/>
          <a:r>
            <a:rPr lang="pt-BR">
              <a:solidFill>
                <a:schemeClr val="bg1"/>
              </a:solidFill>
            </a:rPr>
            <a:t>Prestação da GARANTIA DE EXECUÇÃO DO CONTRATO</a:t>
          </a:r>
        </a:p>
      </dgm:t>
    </dgm:pt>
    <dgm:pt modelId="{BE755084-0AED-473C-B753-64ECB582B499}" type="parTrans" cxnId="{2151710F-888E-40BC-883D-790185818F24}">
      <dgm:prSet/>
      <dgm:spPr/>
      <dgm:t>
        <a:bodyPr/>
        <a:lstStyle/>
        <a:p>
          <a:endParaRPr lang="pt-BR"/>
        </a:p>
      </dgm:t>
    </dgm:pt>
    <dgm:pt modelId="{F05F9683-88A5-4478-8E90-F97125E1095D}" type="sibTrans" cxnId="{2151710F-888E-40BC-883D-790185818F24}">
      <dgm:prSet/>
      <dgm:spPr/>
      <dgm:t>
        <a:bodyPr/>
        <a:lstStyle/>
        <a:p>
          <a:endParaRPr lang="pt-BR"/>
        </a:p>
      </dgm:t>
    </dgm:pt>
    <dgm:pt modelId="{CE846B6A-6D44-471E-937B-3D7B0B54CEB9}">
      <dgm:prSet custT="1"/>
      <dgm:spPr/>
      <dgm:t>
        <a:bodyPr anchor="ctr"/>
        <a:lstStyle/>
        <a:p>
          <a:pPr algn="ctr"/>
          <a:r>
            <a:rPr lang="pt-BR" sz="1600" b="0">
              <a:solidFill>
                <a:schemeClr val="bg1"/>
              </a:solidFill>
            </a:rPr>
            <a:t>Apresentação do plano de seguros para toda a concessão</a:t>
          </a:r>
        </a:p>
      </dgm:t>
    </dgm:pt>
    <dgm:pt modelId="{263B616F-B550-4190-BE1C-29F29EFF9781}" type="parTrans" cxnId="{06CD4896-2355-46B9-A277-8C19819C8D23}">
      <dgm:prSet/>
      <dgm:spPr/>
      <dgm:t>
        <a:bodyPr/>
        <a:lstStyle/>
        <a:p>
          <a:endParaRPr lang="pt-BR"/>
        </a:p>
      </dgm:t>
    </dgm:pt>
    <dgm:pt modelId="{C1422016-75F3-48C9-8148-A6E0DEE0C13C}" type="sibTrans" cxnId="{06CD4896-2355-46B9-A277-8C19819C8D23}">
      <dgm:prSet/>
      <dgm:spPr/>
      <dgm:t>
        <a:bodyPr/>
        <a:lstStyle/>
        <a:p>
          <a:endParaRPr lang="pt-BR"/>
        </a:p>
      </dgm:t>
    </dgm:pt>
    <dgm:pt modelId="{770D1662-9F30-4C68-9275-1F9F25B4C4F7}">
      <dgm:prSet/>
      <dgm:spPr/>
      <dgm:t>
        <a:bodyPr/>
        <a:lstStyle/>
        <a:p>
          <a:r>
            <a:rPr lang="pt-BR"/>
            <a:t>Manutenção das condições de habilitação exigidas no EDITAL</a:t>
          </a:r>
        </a:p>
      </dgm:t>
    </dgm:pt>
    <dgm:pt modelId="{B872A3FE-4F12-4594-8E7E-83478BCE5E88}" type="parTrans" cxnId="{1358B5ED-5DEF-4C12-8C89-8A56B2A103DD}">
      <dgm:prSet/>
      <dgm:spPr/>
      <dgm:t>
        <a:bodyPr/>
        <a:lstStyle/>
        <a:p>
          <a:endParaRPr lang="pt-BR"/>
        </a:p>
      </dgm:t>
    </dgm:pt>
    <dgm:pt modelId="{25C5687A-0EDB-4F4A-BF7C-A4EA3A90C070}" type="sibTrans" cxnId="{1358B5ED-5DEF-4C12-8C89-8A56B2A103DD}">
      <dgm:prSet/>
      <dgm:spPr/>
      <dgm:t>
        <a:bodyPr/>
        <a:lstStyle/>
        <a:p>
          <a:endParaRPr lang="pt-BR"/>
        </a:p>
      </dgm:t>
    </dgm:pt>
    <dgm:pt modelId="{742383BE-1C73-4D4A-9830-DD5F83CC1BD2}">
      <dgm:prSet custT="1"/>
      <dgm:spPr/>
      <dgm:t>
        <a:bodyPr/>
        <a:lstStyle/>
        <a:p>
          <a:r>
            <a:rPr lang="pt-BR" sz="1400" dirty="0"/>
            <a:t>Indicação do seu representante legal e a estrutura de governança do CONTRATO, contendo a equipe responsável pela interface com o PODER CONCEDENTE.</a:t>
          </a:r>
        </a:p>
      </dgm:t>
    </dgm:pt>
    <dgm:pt modelId="{69C1AF49-77B8-42ED-8320-9C48288F9F46}" type="parTrans" cxnId="{E5F55978-61CC-403E-9A81-026802088245}">
      <dgm:prSet/>
      <dgm:spPr/>
      <dgm:t>
        <a:bodyPr/>
        <a:lstStyle/>
        <a:p>
          <a:endParaRPr lang="pt-BR"/>
        </a:p>
      </dgm:t>
    </dgm:pt>
    <dgm:pt modelId="{497E3AF1-4FC5-4764-8F3D-D2A145BE04F3}" type="sibTrans" cxnId="{E5F55978-61CC-403E-9A81-026802088245}">
      <dgm:prSet/>
      <dgm:spPr/>
      <dgm:t>
        <a:bodyPr/>
        <a:lstStyle/>
        <a:p>
          <a:endParaRPr lang="pt-BR"/>
        </a:p>
      </dgm:t>
    </dgm:pt>
    <dgm:pt modelId="{370E5FB4-95E9-45BF-AE2B-514F34BD342F}">
      <dgm:prSet/>
      <dgm:spPr/>
      <dgm:t>
        <a:bodyPr anchor="ctr"/>
        <a:lstStyle/>
        <a:p>
          <a:pPr algn="ctr" rtl="0"/>
          <a:r>
            <a:rPr lang="pt-BR" dirty="0">
              <a:solidFill>
                <a:schemeClr val="bg1"/>
              </a:solidFill>
            </a:rPr>
            <a:t>Valor mínimo de R$ 1.154.937,31 (5% do valor estimado no CONTRATO)</a:t>
          </a:r>
        </a:p>
      </dgm:t>
    </dgm:pt>
    <dgm:pt modelId="{497982C5-99CC-4E14-8569-51DFCE2C9471}" type="parTrans" cxnId="{FFAEEC52-A69D-42A1-B173-5C3A27EC13B0}">
      <dgm:prSet/>
      <dgm:spPr/>
      <dgm:t>
        <a:bodyPr/>
        <a:lstStyle/>
        <a:p>
          <a:endParaRPr lang="pt-BR"/>
        </a:p>
      </dgm:t>
    </dgm:pt>
    <dgm:pt modelId="{103D7641-81A1-44B5-975E-984B65C7359F}" type="sibTrans" cxnId="{FFAEEC52-A69D-42A1-B173-5C3A27EC13B0}">
      <dgm:prSet/>
      <dgm:spPr/>
      <dgm:t>
        <a:bodyPr/>
        <a:lstStyle/>
        <a:p>
          <a:endParaRPr lang="pt-BR"/>
        </a:p>
      </dgm:t>
    </dgm:pt>
    <dgm:pt modelId="{92683821-235B-44B3-9879-3F538F41CB7D}">
      <dgm:prSet custT="1"/>
      <dgm:spPr/>
      <dgm:t>
        <a:bodyPr anchor="ctr"/>
        <a:lstStyle/>
        <a:p>
          <a:pPr algn="l" rtl="0"/>
          <a:r>
            <a:rPr lang="pt-BR" sz="1050">
              <a:solidFill>
                <a:schemeClr val="bg1"/>
              </a:solidFill>
            </a:rPr>
            <a:t>Engenharia</a:t>
          </a:r>
          <a:r>
            <a:rPr lang="pt-BR" sz="1050">
              <a:solidFill>
                <a:schemeClr val="bg1"/>
              </a:solidFill>
              <a:latin typeface="Neue Haas Grotesk Text Pro"/>
            </a:rPr>
            <a:t> </a:t>
          </a:r>
          <a:endParaRPr lang="pt-BR" sz="1050">
            <a:solidFill>
              <a:schemeClr val="bg1"/>
            </a:solidFill>
          </a:endParaRPr>
        </a:p>
      </dgm:t>
    </dgm:pt>
    <dgm:pt modelId="{78536578-827C-479E-A3ED-BAFF2646C1C8}" type="parTrans" cxnId="{8CC26483-8574-4EAF-B6E6-294385179716}">
      <dgm:prSet/>
      <dgm:spPr/>
      <dgm:t>
        <a:bodyPr/>
        <a:lstStyle/>
        <a:p>
          <a:endParaRPr lang="pt-BR"/>
        </a:p>
      </dgm:t>
    </dgm:pt>
    <dgm:pt modelId="{6462E7D8-4335-4244-83DF-CF44C01995C1}" type="sibTrans" cxnId="{8CC26483-8574-4EAF-B6E6-294385179716}">
      <dgm:prSet/>
      <dgm:spPr/>
      <dgm:t>
        <a:bodyPr/>
        <a:lstStyle/>
        <a:p>
          <a:endParaRPr lang="pt-BR"/>
        </a:p>
      </dgm:t>
    </dgm:pt>
    <dgm:pt modelId="{7E3A9C72-7949-4C32-BDE2-A9CA62FF033A}">
      <dgm:prSet custT="1"/>
      <dgm:spPr/>
      <dgm:t>
        <a:bodyPr anchor="ctr"/>
        <a:lstStyle/>
        <a:p>
          <a:pPr algn="l"/>
          <a:r>
            <a:rPr lang="pt-BR" sz="1050">
              <a:solidFill>
                <a:schemeClr val="bg1"/>
              </a:solidFill>
            </a:rPr>
            <a:t>Risco operacional</a:t>
          </a:r>
        </a:p>
      </dgm:t>
    </dgm:pt>
    <dgm:pt modelId="{3F71CD28-F4C7-4A4D-9530-29BD0979ACF5}" type="parTrans" cxnId="{B6316B40-7C07-49F8-BF40-A7BAB3DAAF94}">
      <dgm:prSet/>
      <dgm:spPr/>
      <dgm:t>
        <a:bodyPr/>
        <a:lstStyle/>
        <a:p>
          <a:endParaRPr lang="pt-BR"/>
        </a:p>
      </dgm:t>
    </dgm:pt>
    <dgm:pt modelId="{C454512E-9B21-41BF-86FF-B19644C30C4E}" type="sibTrans" cxnId="{B6316B40-7C07-49F8-BF40-A7BAB3DAAF94}">
      <dgm:prSet/>
      <dgm:spPr/>
      <dgm:t>
        <a:bodyPr/>
        <a:lstStyle/>
        <a:p>
          <a:endParaRPr lang="pt-BR"/>
        </a:p>
      </dgm:t>
    </dgm:pt>
    <dgm:pt modelId="{9E930870-6B53-456B-A090-0C27AC04CAAB}">
      <dgm:prSet custT="1"/>
      <dgm:spPr/>
      <dgm:t>
        <a:bodyPr anchor="ctr"/>
        <a:lstStyle/>
        <a:p>
          <a:pPr algn="l"/>
          <a:r>
            <a:rPr lang="pt-BR" sz="1050">
              <a:solidFill>
                <a:schemeClr val="bg1"/>
              </a:solidFill>
            </a:rPr>
            <a:t>Responsabilidade civil</a:t>
          </a:r>
        </a:p>
      </dgm:t>
    </dgm:pt>
    <dgm:pt modelId="{899806FA-E0A9-40C2-AFA4-6F21EF1A548A}" type="parTrans" cxnId="{4F273221-7CFD-426C-9DB4-8857D8D43D31}">
      <dgm:prSet/>
      <dgm:spPr/>
      <dgm:t>
        <a:bodyPr/>
        <a:lstStyle/>
        <a:p>
          <a:endParaRPr lang="pt-BR"/>
        </a:p>
      </dgm:t>
    </dgm:pt>
    <dgm:pt modelId="{F3EEE02C-DCA8-4E01-8A09-7DDB75D48B17}" type="sibTrans" cxnId="{4F273221-7CFD-426C-9DB4-8857D8D43D31}">
      <dgm:prSet/>
      <dgm:spPr/>
      <dgm:t>
        <a:bodyPr/>
        <a:lstStyle/>
        <a:p>
          <a:endParaRPr lang="pt-BR"/>
        </a:p>
      </dgm:t>
    </dgm:pt>
    <dgm:pt modelId="{17B63D6C-EA1A-44F1-9C72-F73E8C3E60CF}" type="pres">
      <dgm:prSet presAssocID="{63957FA9-7D75-445F-B1F7-F04198C0BF0D}" presName="diagram" presStyleCnt="0">
        <dgm:presLayoutVars>
          <dgm:dir/>
          <dgm:resizeHandles val="exact"/>
        </dgm:presLayoutVars>
      </dgm:prSet>
      <dgm:spPr/>
    </dgm:pt>
    <dgm:pt modelId="{A1346DC2-826C-45E9-ACB6-D26276DD8375}" type="pres">
      <dgm:prSet presAssocID="{EA465BB0-5DB3-45F5-ACF6-246C961F13C0}" presName="node" presStyleLbl="node1" presStyleIdx="0" presStyleCnt="7">
        <dgm:presLayoutVars>
          <dgm:bulletEnabled val="1"/>
        </dgm:presLayoutVars>
      </dgm:prSet>
      <dgm:spPr/>
    </dgm:pt>
    <dgm:pt modelId="{9E7B8291-0112-4F69-B3F4-C10FE8EC1438}" type="pres">
      <dgm:prSet presAssocID="{18711970-7622-4D8D-87B7-C9545B54FEF1}" presName="sibTrans" presStyleCnt="0"/>
      <dgm:spPr/>
    </dgm:pt>
    <dgm:pt modelId="{E30DEFFA-A5B5-4E3C-8AB3-3A08C9F6C629}" type="pres">
      <dgm:prSet presAssocID="{1B5091CD-BF7A-4E7B-9901-EE5E02F7CF81}" presName="node" presStyleLbl="node1" presStyleIdx="1" presStyleCnt="7">
        <dgm:presLayoutVars>
          <dgm:bulletEnabled val="1"/>
        </dgm:presLayoutVars>
      </dgm:prSet>
      <dgm:spPr/>
    </dgm:pt>
    <dgm:pt modelId="{BBD3CF00-C46B-4D3E-8384-9AB57ADC2494}" type="pres">
      <dgm:prSet presAssocID="{44D0D52F-8AA7-4D67-971A-F331D2ED4929}" presName="sibTrans" presStyleCnt="0"/>
      <dgm:spPr/>
    </dgm:pt>
    <dgm:pt modelId="{CD760A7D-BDCA-4F4B-972E-24C52A97364C}" type="pres">
      <dgm:prSet presAssocID="{9723C039-0506-4676-B19B-D926734518DC}" presName="node" presStyleLbl="node1" presStyleIdx="2" presStyleCnt="7">
        <dgm:presLayoutVars>
          <dgm:bulletEnabled val="1"/>
        </dgm:presLayoutVars>
      </dgm:prSet>
      <dgm:spPr/>
    </dgm:pt>
    <dgm:pt modelId="{D04E08D1-F70E-4968-AA3D-58CDE9DF17A3}" type="pres">
      <dgm:prSet presAssocID="{8E4AF70D-5AF6-4B47-833B-11C1A78DCA23}" presName="sibTrans" presStyleCnt="0"/>
      <dgm:spPr/>
    </dgm:pt>
    <dgm:pt modelId="{5AEB5ABB-CE9E-44A4-B242-9DE1D31C462E}" type="pres">
      <dgm:prSet presAssocID="{799491EE-25C5-4004-AF98-B6004132495B}" presName="node" presStyleLbl="node1" presStyleIdx="3" presStyleCnt="7">
        <dgm:presLayoutVars>
          <dgm:bulletEnabled val="1"/>
        </dgm:presLayoutVars>
      </dgm:prSet>
      <dgm:spPr/>
    </dgm:pt>
    <dgm:pt modelId="{C93B8236-F5A0-4992-ADE3-31C35A28612A}" type="pres">
      <dgm:prSet presAssocID="{F05F9683-88A5-4478-8E90-F97125E1095D}" presName="sibTrans" presStyleCnt="0"/>
      <dgm:spPr/>
    </dgm:pt>
    <dgm:pt modelId="{2C55176F-591E-470B-A91D-FF9B5101CF9D}" type="pres">
      <dgm:prSet presAssocID="{CE846B6A-6D44-471E-937B-3D7B0B54CEB9}" presName="node" presStyleLbl="node1" presStyleIdx="4" presStyleCnt="7" custScaleX="111837">
        <dgm:presLayoutVars>
          <dgm:bulletEnabled val="1"/>
        </dgm:presLayoutVars>
      </dgm:prSet>
      <dgm:spPr/>
    </dgm:pt>
    <dgm:pt modelId="{A7DE7F46-D466-4398-9501-E463AFA9CD6C}" type="pres">
      <dgm:prSet presAssocID="{C1422016-75F3-48C9-8148-A6E0DEE0C13C}" presName="sibTrans" presStyleCnt="0"/>
      <dgm:spPr/>
    </dgm:pt>
    <dgm:pt modelId="{0FFC505F-3C76-44AB-BACE-D2BA8C253A39}" type="pres">
      <dgm:prSet presAssocID="{770D1662-9F30-4C68-9275-1F9F25B4C4F7}" presName="node" presStyleLbl="node1" presStyleIdx="5" presStyleCnt="7">
        <dgm:presLayoutVars>
          <dgm:bulletEnabled val="1"/>
        </dgm:presLayoutVars>
      </dgm:prSet>
      <dgm:spPr/>
    </dgm:pt>
    <dgm:pt modelId="{40B698B1-6F9D-4DEF-AB25-F6637499A6E3}" type="pres">
      <dgm:prSet presAssocID="{25C5687A-0EDB-4F4A-BF7C-A4EA3A90C070}" presName="sibTrans" presStyleCnt="0"/>
      <dgm:spPr/>
    </dgm:pt>
    <dgm:pt modelId="{B7D11E2A-25A5-4188-A7BD-79FB5C255DAD}" type="pres">
      <dgm:prSet presAssocID="{742383BE-1C73-4D4A-9830-DD5F83CC1BD2}" presName="node" presStyleLbl="node1" presStyleIdx="6" presStyleCnt="7">
        <dgm:presLayoutVars>
          <dgm:bulletEnabled val="1"/>
        </dgm:presLayoutVars>
      </dgm:prSet>
      <dgm:spPr/>
    </dgm:pt>
  </dgm:ptLst>
  <dgm:cxnLst>
    <dgm:cxn modelId="{F071570D-D196-4B39-A1DF-6EBB6581E1FE}" type="presOf" srcId="{742383BE-1C73-4D4A-9830-DD5F83CC1BD2}" destId="{B7D11E2A-25A5-4188-A7BD-79FB5C255DAD}" srcOrd="0" destOrd="0" presId="urn:microsoft.com/office/officeart/2005/8/layout/default"/>
    <dgm:cxn modelId="{2151710F-888E-40BC-883D-790185818F24}" srcId="{63957FA9-7D75-445F-B1F7-F04198C0BF0D}" destId="{799491EE-25C5-4004-AF98-B6004132495B}" srcOrd="3" destOrd="0" parTransId="{BE755084-0AED-473C-B753-64ECB582B499}" sibTransId="{F05F9683-88A5-4478-8E90-F97125E1095D}"/>
    <dgm:cxn modelId="{0AF91617-E7BF-462B-A74D-B7E756A11963}" srcId="{63957FA9-7D75-445F-B1F7-F04198C0BF0D}" destId="{EA465BB0-5DB3-45F5-ACF6-246C961F13C0}" srcOrd="0" destOrd="0" parTransId="{3F85CF76-999B-441A-9CF2-1322AA194C83}" sibTransId="{18711970-7622-4D8D-87B7-C9545B54FEF1}"/>
    <dgm:cxn modelId="{4F273221-7CFD-426C-9DB4-8857D8D43D31}" srcId="{CE846B6A-6D44-471E-937B-3D7B0B54CEB9}" destId="{9E930870-6B53-456B-A090-0C27AC04CAAB}" srcOrd="2" destOrd="0" parTransId="{899806FA-E0A9-40C2-AFA4-6F21EF1A548A}" sibTransId="{F3EEE02C-DCA8-4E01-8A09-7DDB75D48B17}"/>
    <dgm:cxn modelId="{CACA3D2E-02CE-4916-9C9B-1E01314FCB4E}" type="presOf" srcId="{799491EE-25C5-4004-AF98-B6004132495B}" destId="{5AEB5ABB-CE9E-44A4-B242-9DE1D31C462E}" srcOrd="0" destOrd="0" presId="urn:microsoft.com/office/officeart/2005/8/layout/default"/>
    <dgm:cxn modelId="{F42A642E-48AB-4D43-969B-34B50EFB20FD}" type="presOf" srcId="{1B5091CD-BF7A-4E7B-9901-EE5E02F7CF81}" destId="{E30DEFFA-A5B5-4E3C-8AB3-3A08C9F6C629}" srcOrd="0" destOrd="0" presId="urn:microsoft.com/office/officeart/2005/8/layout/default"/>
    <dgm:cxn modelId="{1C72843C-D9F9-4592-AB17-21493CF287B0}" type="presOf" srcId="{92683821-235B-44B3-9879-3F538F41CB7D}" destId="{2C55176F-591E-470B-A91D-FF9B5101CF9D}" srcOrd="0" destOrd="1" presId="urn:microsoft.com/office/officeart/2005/8/layout/default"/>
    <dgm:cxn modelId="{B6316B40-7C07-49F8-BF40-A7BAB3DAAF94}" srcId="{CE846B6A-6D44-471E-937B-3D7B0B54CEB9}" destId="{7E3A9C72-7949-4C32-BDE2-A9CA62FF033A}" srcOrd="1" destOrd="0" parTransId="{3F71CD28-F4C7-4A4D-9530-29BD0979ACF5}" sibTransId="{C454512E-9B21-41BF-86FF-B19644C30C4E}"/>
    <dgm:cxn modelId="{9688905C-C34B-42F7-9512-BED260F81BBE}" type="presOf" srcId="{EA465BB0-5DB3-45F5-ACF6-246C961F13C0}" destId="{A1346DC2-826C-45E9-ACB6-D26276DD8375}" srcOrd="0" destOrd="0" presId="urn:microsoft.com/office/officeart/2005/8/layout/default"/>
    <dgm:cxn modelId="{2F6FC165-41FD-45C0-BA8D-9785B1940C65}" type="presOf" srcId="{63957FA9-7D75-445F-B1F7-F04198C0BF0D}" destId="{17B63D6C-EA1A-44F1-9C72-F73E8C3E60CF}" srcOrd="0" destOrd="0" presId="urn:microsoft.com/office/officeart/2005/8/layout/default"/>
    <dgm:cxn modelId="{FFAEEC52-A69D-42A1-B173-5C3A27EC13B0}" srcId="{799491EE-25C5-4004-AF98-B6004132495B}" destId="{370E5FB4-95E9-45BF-AE2B-514F34BD342F}" srcOrd="0" destOrd="0" parTransId="{497982C5-99CC-4E14-8569-51DFCE2C9471}" sibTransId="{103D7641-81A1-44B5-975E-984B65C7359F}"/>
    <dgm:cxn modelId="{E5F55978-61CC-403E-9A81-026802088245}" srcId="{63957FA9-7D75-445F-B1F7-F04198C0BF0D}" destId="{742383BE-1C73-4D4A-9830-DD5F83CC1BD2}" srcOrd="6" destOrd="0" parTransId="{69C1AF49-77B8-42ED-8320-9C48288F9F46}" sibTransId="{497E3AF1-4FC5-4764-8F3D-D2A145BE04F3}"/>
    <dgm:cxn modelId="{8CC26483-8574-4EAF-B6E6-294385179716}" srcId="{CE846B6A-6D44-471E-937B-3D7B0B54CEB9}" destId="{92683821-235B-44B3-9879-3F538F41CB7D}" srcOrd="0" destOrd="0" parTransId="{78536578-827C-479E-A3ED-BAFF2646C1C8}" sibTransId="{6462E7D8-4335-4244-83DF-CF44C01995C1}"/>
    <dgm:cxn modelId="{625A6187-292A-4598-8778-20064FD3E358}" srcId="{63957FA9-7D75-445F-B1F7-F04198C0BF0D}" destId="{1B5091CD-BF7A-4E7B-9901-EE5E02F7CF81}" srcOrd="1" destOrd="0" parTransId="{2C53B945-28EE-4E17-B967-2213169C8E7D}" sibTransId="{44D0D52F-8AA7-4D67-971A-F331D2ED4929}"/>
    <dgm:cxn modelId="{1A72908D-36A4-4014-9260-A8AFF8F2949E}" type="presOf" srcId="{9723C039-0506-4676-B19B-D926734518DC}" destId="{CD760A7D-BDCA-4F4B-972E-24C52A97364C}" srcOrd="0" destOrd="0" presId="urn:microsoft.com/office/officeart/2005/8/layout/default"/>
    <dgm:cxn modelId="{06CD4896-2355-46B9-A277-8C19819C8D23}" srcId="{63957FA9-7D75-445F-B1F7-F04198C0BF0D}" destId="{CE846B6A-6D44-471E-937B-3D7B0B54CEB9}" srcOrd="4" destOrd="0" parTransId="{263B616F-B550-4190-BE1C-29F29EFF9781}" sibTransId="{C1422016-75F3-48C9-8148-A6E0DEE0C13C}"/>
    <dgm:cxn modelId="{8B233FAB-90C2-41E1-AE10-3A05E431E8F8}" type="presOf" srcId="{7E3A9C72-7949-4C32-BDE2-A9CA62FF033A}" destId="{2C55176F-591E-470B-A91D-FF9B5101CF9D}" srcOrd="0" destOrd="2" presId="urn:microsoft.com/office/officeart/2005/8/layout/default"/>
    <dgm:cxn modelId="{8682EBAE-94FE-4C36-A645-C3067EA2C07A}" type="presOf" srcId="{CE846B6A-6D44-471E-937B-3D7B0B54CEB9}" destId="{2C55176F-591E-470B-A91D-FF9B5101CF9D}" srcOrd="0" destOrd="0" presId="urn:microsoft.com/office/officeart/2005/8/layout/default"/>
    <dgm:cxn modelId="{3FC906B6-36BE-461A-93B7-548ADD06E0E6}" type="presOf" srcId="{370E5FB4-95E9-45BF-AE2B-514F34BD342F}" destId="{5AEB5ABB-CE9E-44A4-B242-9DE1D31C462E}" srcOrd="0" destOrd="1" presId="urn:microsoft.com/office/officeart/2005/8/layout/default"/>
    <dgm:cxn modelId="{8F285CBB-0D14-4F3F-908E-C0BF02E51EA8}" type="presOf" srcId="{770D1662-9F30-4C68-9275-1F9F25B4C4F7}" destId="{0FFC505F-3C76-44AB-BACE-D2BA8C253A39}" srcOrd="0" destOrd="0" presId="urn:microsoft.com/office/officeart/2005/8/layout/default"/>
    <dgm:cxn modelId="{7E28C7CF-DE93-4A70-8FB5-7E7A2AE138DC}" type="presOf" srcId="{9E930870-6B53-456B-A090-0C27AC04CAAB}" destId="{2C55176F-591E-470B-A91D-FF9B5101CF9D}" srcOrd="0" destOrd="3" presId="urn:microsoft.com/office/officeart/2005/8/layout/default"/>
    <dgm:cxn modelId="{87D787DA-A912-428E-843F-B7F81DB55894}" srcId="{63957FA9-7D75-445F-B1F7-F04198C0BF0D}" destId="{9723C039-0506-4676-B19B-D926734518DC}" srcOrd="2" destOrd="0" parTransId="{79093796-1D61-4515-812B-04FFC572A8DB}" sibTransId="{8E4AF70D-5AF6-4B47-833B-11C1A78DCA23}"/>
    <dgm:cxn modelId="{1358B5ED-5DEF-4C12-8C89-8A56B2A103DD}" srcId="{63957FA9-7D75-445F-B1F7-F04198C0BF0D}" destId="{770D1662-9F30-4C68-9275-1F9F25B4C4F7}" srcOrd="5" destOrd="0" parTransId="{B872A3FE-4F12-4594-8E7E-83478BCE5E88}" sibTransId="{25C5687A-0EDB-4F4A-BF7C-A4EA3A90C070}"/>
    <dgm:cxn modelId="{2F2CB1F8-220D-4FD2-AFBA-7788F9B453B6}" type="presParOf" srcId="{17B63D6C-EA1A-44F1-9C72-F73E8C3E60CF}" destId="{A1346DC2-826C-45E9-ACB6-D26276DD8375}" srcOrd="0" destOrd="0" presId="urn:microsoft.com/office/officeart/2005/8/layout/default"/>
    <dgm:cxn modelId="{86EBCBBD-D2FE-46FB-B946-6C054C4F132E}" type="presParOf" srcId="{17B63D6C-EA1A-44F1-9C72-F73E8C3E60CF}" destId="{9E7B8291-0112-4F69-B3F4-C10FE8EC1438}" srcOrd="1" destOrd="0" presId="urn:microsoft.com/office/officeart/2005/8/layout/default"/>
    <dgm:cxn modelId="{755E05AC-B65F-4D35-B12D-28D801DD6C62}" type="presParOf" srcId="{17B63D6C-EA1A-44F1-9C72-F73E8C3E60CF}" destId="{E30DEFFA-A5B5-4E3C-8AB3-3A08C9F6C629}" srcOrd="2" destOrd="0" presId="urn:microsoft.com/office/officeart/2005/8/layout/default"/>
    <dgm:cxn modelId="{AE691ED1-3A08-45A3-9026-3A9B1FCD1298}" type="presParOf" srcId="{17B63D6C-EA1A-44F1-9C72-F73E8C3E60CF}" destId="{BBD3CF00-C46B-4D3E-8384-9AB57ADC2494}" srcOrd="3" destOrd="0" presId="urn:microsoft.com/office/officeart/2005/8/layout/default"/>
    <dgm:cxn modelId="{320B3A99-4CEC-42E7-9779-FC52A7D0B4A8}" type="presParOf" srcId="{17B63D6C-EA1A-44F1-9C72-F73E8C3E60CF}" destId="{CD760A7D-BDCA-4F4B-972E-24C52A97364C}" srcOrd="4" destOrd="0" presId="urn:microsoft.com/office/officeart/2005/8/layout/default"/>
    <dgm:cxn modelId="{5F4F71DE-6D73-4304-8540-7ED8F1338F4B}" type="presParOf" srcId="{17B63D6C-EA1A-44F1-9C72-F73E8C3E60CF}" destId="{D04E08D1-F70E-4968-AA3D-58CDE9DF17A3}" srcOrd="5" destOrd="0" presId="urn:microsoft.com/office/officeart/2005/8/layout/default"/>
    <dgm:cxn modelId="{3D1FD502-57C1-4338-A6A2-1D7CEE7D77C1}" type="presParOf" srcId="{17B63D6C-EA1A-44F1-9C72-F73E8C3E60CF}" destId="{5AEB5ABB-CE9E-44A4-B242-9DE1D31C462E}" srcOrd="6" destOrd="0" presId="urn:microsoft.com/office/officeart/2005/8/layout/default"/>
    <dgm:cxn modelId="{408BE611-E50F-42E9-8377-5C0EE24A96D7}" type="presParOf" srcId="{17B63D6C-EA1A-44F1-9C72-F73E8C3E60CF}" destId="{C93B8236-F5A0-4992-ADE3-31C35A28612A}" srcOrd="7" destOrd="0" presId="urn:microsoft.com/office/officeart/2005/8/layout/default"/>
    <dgm:cxn modelId="{F765AF1E-E08D-40BD-9808-A8618F7391B4}" type="presParOf" srcId="{17B63D6C-EA1A-44F1-9C72-F73E8C3E60CF}" destId="{2C55176F-591E-470B-A91D-FF9B5101CF9D}" srcOrd="8" destOrd="0" presId="urn:microsoft.com/office/officeart/2005/8/layout/default"/>
    <dgm:cxn modelId="{74F5CE46-3AE7-4715-AC1D-70C319881946}" type="presParOf" srcId="{17B63D6C-EA1A-44F1-9C72-F73E8C3E60CF}" destId="{A7DE7F46-D466-4398-9501-E463AFA9CD6C}" srcOrd="9" destOrd="0" presId="urn:microsoft.com/office/officeart/2005/8/layout/default"/>
    <dgm:cxn modelId="{6DAEAA0A-2715-48A6-8F56-616CCCE5B735}" type="presParOf" srcId="{17B63D6C-EA1A-44F1-9C72-F73E8C3E60CF}" destId="{0FFC505F-3C76-44AB-BACE-D2BA8C253A39}" srcOrd="10" destOrd="0" presId="urn:microsoft.com/office/officeart/2005/8/layout/default"/>
    <dgm:cxn modelId="{B6DB2567-BA99-4C79-82EA-086F4426D809}" type="presParOf" srcId="{17B63D6C-EA1A-44F1-9C72-F73E8C3E60CF}" destId="{40B698B1-6F9D-4DEF-AB25-F6637499A6E3}" srcOrd="11" destOrd="0" presId="urn:microsoft.com/office/officeart/2005/8/layout/default"/>
    <dgm:cxn modelId="{21727591-3A3A-46E8-9943-C1C699D61BBB}" type="presParOf" srcId="{17B63D6C-EA1A-44F1-9C72-F73E8C3E60CF}" destId="{B7D11E2A-25A5-4188-A7BD-79FB5C255DA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4D77C-783B-4A6A-8436-B603CF9917E5}">
      <dsp:nvSpPr>
        <dsp:cNvPr id="0" name=""/>
        <dsp:cNvSpPr/>
      </dsp:nvSpPr>
      <dsp:spPr>
        <a:xfrm>
          <a:off x="2880" y="428653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ADMINISTRAÇÃO E GESTÃO</a:t>
          </a:r>
        </a:p>
      </dsp:txBody>
      <dsp:txXfrm>
        <a:off x="2880" y="428653"/>
        <a:ext cx="2285197" cy="1371118"/>
      </dsp:txXfrm>
    </dsp:sp>
    <dsp:sp modelId="{976B20C5-D348-49F8-9400-A9BCCD85CA8A}">
      <dsp:nvSpPr>
        <dsp:cNvPr id="0" name=""/>
        <dsp:cNvSpPr/>
      </dsp:nvSpPr>
      <dsp:spPr>
        <a:xfrm>
          <a:off x="2516597" y="428653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PROMOÇÃO DE EVENTOS</a:t>
          </a:r>
        </a:p>
      </dsp:txBody>
      <dsp:txXfrm>
        <a:off x="2516597" y="428653"/>
        <a:ext cx="2285197" cy="1371118"/>
      </dsp:txXfrm>
    </dsp:sp>
    <dsp:sp modelId="{D3020E6A-3A8C-41ED-9A1D-BCA10C995B9E}">
      <dsp:nvSpPr>
        <dsp:cNvPr id="0" name=""/>
        <dsp:cNvSpPr/>
      </dsp:nvSpPr>
      <dsp:spPr>
        <a:xfrm>
          <a:off x="5030314" y="428653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OUVIDORIA </a:t>
          </a:r>
        </a:p>
      </dsp:txBody>
      <dsp:txXfrm>
        <a:off x="5030314" y="428653"/>
        <a:ext cx="2285197" cy="1371118"/>
      </dsp:txXfrm>
    </dsp:sp>
    <dsp:sp modelId="{A79EFF69-657A-4891-AE09-7F958564EC6B}">
      <dsp:nvSpPr>
        <dsp:cNvPr id="0" name=""/>
        <dsp:cNvSpPr/>
      </dsp:nvSpPr>
      <dsp:spPr>
        <a:xfrm>
          <a:off x="7544031" y="428653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LICENÇAS E ALVARÁS</a:t>
          </a:r>
        </a:p>
      </dsp:txBody>
      <dsp:txXfrm>
        <a:off x="7544031" y="428653"/>
        <a:ext cx="2285197" cy="1371118"/>
      </dsp:txXfrm>
    </dsp:sp>
    <dsp:sp modelId="{EA92DABB-12F6-4199-A506-BB0D69D102DE}">
      <dsp:nvSpPr>
        <dsp:cNvPr id="0" name=""/>
        <dsp:cNvSpPr/>
      </dsp:nvSpPr>
      <dsp:spPr>
        <a:xfrm>
          <a:off x="1259738" y="2028291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MANUTENÇÃO </a:t>
          </a:r>
        </a:p>
      </dsp:txBody>
      <dsp:txXfrm>
        <a:off x="1259738" y="2028291"/>
        <a:ext cx="2285197" cy="1371118"/>
      </dsp:txXfrm>
    </dsp:sp>
    <dsp:sp modelId="{0612B19C-90EF-458F-BEEC-73751155E9A5}">
      <dsp:nvSpPr>
        <dsp:cNvPr id="0" name=""/>
        <dsp:cNvSpPr/>
      </dsp:nvSpPr>
      <dsp:spPr>
        <a:xfrm>
          <a:off x="3773455" y="2028291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CONSERVAÇÃO</a:t>
          </a:r>
        </a:p>
      </dsp:txBody>
      <dsp:txXfrm>
        <a:off x="3773455" y="2028291"/>
        <a:ext cx="2285197" cy="1371118"/>
      </dsp:txXfrm>
    </dsp:sp>
    <dsp:sp modelId="{F92A522B-AE8E-49A1-AA5F-B2CBE594A78A}">
      <dsp:nvSpPr>
        <dsp:cNvPr id="0" name=""/>
        <dsp:cNvSpPr/>
      </dsp:nvSpPr>
      <dsp:spPr>
        <a:xfrm>
          <a:off x="6287172" y="2028291"/>
          <a:ext cx="2285197" cy="13711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SEGURANÇA</a:t>
          </a:r>
        </a:p>
      </dsp:txBody>
      <dsp:txXfrm>
        <a:off x="6287172" y="2028291"/>
        <a:ext cx="2285197" cy="1371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A9FC4-201A-42EE-AEFF-A2B6FD3792EF}">
      <dsp:nvSpPr>
        <dsp:cNvPr id="0" name=""/>
        <dsp:cNvSpPr/>
      </dsp:nvSpPr>
      <dsp:spPr>
        <a:xfrm>
          <a:off x="0" y="905082"/>
          <a:ext cx="11481666" cy="1206776"/>
        </a:xfrm>
        <a:prstGeom prst="notchedRightArrow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AA9C5-099B-438C-8FB6-39A609C42AE8}">
      <dsp:nvSpPr>
        <dsp:cNvPr id="0" name=""/>
        <dsp:cNvSpPr/>
      </dsp:nvSpPr>
      <dsp:spPr>
        <a:xfrm>
          <a:off x="5171" y="0"/>
          <a:ext cx="2487507" cy="120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Assinatura do Contrato</a:t>
          </a:r>
        </a:p>
      </dsp:txBody>
      <dsp:txXfrm>
        <a:off x="5171" y="0"/>
        <a:ext cx="2487507" cy="1206776"/>
      </dsp:txXfrm>
    </dsp:sp>
    <dsp:sp modelId="{031FC116-EE6E-4868-B7E5-47C173720CC3}">
      <dsp:nvSpPr>
        <dsp:cNvPr id="0" name=""/>
        <dsp:cNvSpPr/>
      </dsp:nvSpPr>
      <dsp:spPr>
        <a:xfrm>
          <a:off x="1098078" y="1357623"/>
          <a:ext cx="301694" cy="30169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A76C3-ED45-4B00-9C91-423D0710BA80}">
      <dsp:nvSpPr>
        <dsp:cNvPr id="0" name=""/>
        <dsp:cNvSpPr/>
      </dsp:nvSpPr>
      <dsp:spPr>
        <a:xfrm>
          <a:off x="2617054" y="1810164"/>
          <a:ext cx="2487507" cy="120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Transição Operacional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/>
            <a:t>Fase 1 – Planejamento: até 30 dias após assinatura do contrato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b="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/>
            <a:t>Fase 2 – Execução: até 60 dias após término da fase 1</a:t>
          </a:r>
        </a:p>
      </dsp:txBody>
      <dsp:txXfrm>
        <a:off x="2617054" y="1810164"/>
        <a:ext cx="2487507" cy="1206776"/>
      </dsp:txXfrm>
    </dsp:sp>
    <dsp:sp modelId="{CADDBB46-C177-49AB-B27C-5C9A36D12C2D}">
      <dsp:nvSpPr>
        <dsp:cNvPr id="0" name=""/>
        <dsp:cNvSpPr/>
      </dsp:nvSpPr>
      <dsp:spPr>
        <a:xfrm>
          <a:off x="3709961" y="1357623"/>
          <a:ext cx="301694" cy="30169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9C5E9-31F7-4B61-BF73-122D4AB9B499}">
      <dsp:nvSpPr>
        <dsp:cNvPr id="0" name=""/>
        <dsp:cNvSpPr/>
      </dsp:nvSpPr>
      <dsp:spPr>
        <a:xfrm>
          <a:off x="5228937" y="0"/>
          <a:ext cx="2487507" cy="120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Termo de Transferência de Bens Reversíveis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>
              <a:latin typeface="Neue Haas Grotesk Text Pro"/>
              <a:ea typeface="+mn-ea"/>
              <a:cs typeface="+mn-cs"/>
            </a:rPr>
            <a:t>Concessionária passa a operar a SESOP de forma integral. </a:t>
          </a:r>
        </a:p>
      </dsp:txBody>
      <dsp:txXfrm>
        <a:off x="5228937" y="0"/>
        <a:ext cx="2487507" cy="1206776"/>
      </dsp:txXfrm>
    </dsp:sp>
    <dsp:sp modelId="{CB9A4C07-DAD1-4B32-BE0D-E24CB9CFC361}">
      <dsp:nvSpPr>
        <dsp:cNvPr id="0" name=""/>
        <dsp:cNvSpPr/>
      </dsp:nvSpPr>
      <dsp:spPr>
        <a:xfrm>
          <a:off x="6321844" y="1357623"/>
          <a:ext cx="301694" cy="30169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FD856-96DB-4DC5-AD4B-4026C344852C}">
      <dsp:nvSpPr>
        <dsp:cNvPr id="0" name=""/>
        <dsp:cNvSpPr/>
      </dsp:nvSpPr>
      <dsp:spPr>
        <a:xfrm>
          <a:off x="7840820" y="1810164"/>
          <a:ext cx="2487507" cy="120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Plano de Operação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>
              <a:latin typeface="Neue Haas Grotesk Text Pro"/>
              <a:ea typeface="+mn-ea"/>
              <a:cs typeface="+mn-cs"/>
            </a:rPr>
            <a:t>Até 60 dias após data de eficácia do contrato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b="0" kern="1200">
              <a:latin typeface="Neue Haas Grotesk Text Pro"/>
              <a:ea typeface="+mn-ea"/>
              <a:cs typeface="+mn-cs"/>
            </a:rPr>
            <a:t>Substitui o Plano de Transição e deve ser executado durante toda a concessão</a:t>
          </a:r>
        </a:p>
      </dsp:txBody>
      <dsp:txXfrm>
        <a:off x="7840820" y="1810164"/>
        <a:ext cx="2487507" cy="1206776"/>
      </dsp:txXfrm>
    </dsp:sp>
    <dsp:sp modelId="{BA6D246B-4152-4F3D-B889-04BFDAC8B446}">
      <dsp:nvSpPr>
        <dsp:cNvPr id="0" name=""/>
        <dsp:cNvSpPr/>
      </dsp:nvSpPr>
      <dsp:spPr>
        <a:xfrm>
          <a:off x="8933726" y="1357623"/>
          <a:ext cx="301694" cy="301694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322C3-E65D-4180-AC51-80E101B2B447}">
      <dsp:nvSpPr>
        <dsp:cNvPr id="0" name=""/>
        <dsp:cNvSpPr/>
      </dsp:nvSpPr>
      <dsp:spPr>
        <a:xfrm>
          <a:off x="0" y="37930"/>
          <a:ext cx="113538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DIREITOS</a:t>
          </a:r>
        </a:p>
      </dsp:txBody>
      <dsp:txXfrm>
        <a:off x="18734" y="56664"/>
        <a:ext cx="11316332" cy="346292"/>
      </dsp:txXfrm>
    </dsp:sp>
    <dsp:sp modelId="{5E79C66A-2C81-4E42-8051-3C97FACD76C5}">
      <dsp:nvSpPr>
        <dsp:cNvPr id="0" name=""/>
        <dsp:cNvSpPr/>
      </dsp:nvSpPr>
      <dsp:spPr>
        <a:xfrm>
          <a:off x="0" y="421690"/>
          <a:ext cx="11353800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48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Autonomia para gestão e operação, respeitados os limites legais e de contrato;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Uso e exploração da Sesop, nos termos do contrato;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Obter, aplicar e gerir os recursos financeiros;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Comercializar os </a:t>
          </a:r>
          <a:r>
            <a:rPr lang="pt-BR" sz="1200" i="1" kern="1200" dirty="0"/>
            <a:t>Naming Rights </a:t>
          </a:r>
          <a:r>
            <a:rPr lang="pt-BR" sz="1200" kern="1200" dirty="0"/>
            <a:t>do empreendimento. </a:t>
          </a:r>
        </a:p>
      </dsp:txBody>
      <dsp:txXfrm>
        <a:off x="0" y="421690"/>
        <a:ext cx="11353800" cy="1258560"/>
      </dsp:txXfrm>
    </dsp:sp>
    <dsp:sp modelId="{C4C47156-4D16-478E-A0CE-33B8C5B5F2C3}">
      <dsp:nvSpPr>
        <dsp:cNvPr id="0" name=""/>
        <dsp:cNvSpPr/>
      </dsp:nvSpPr>
      <dsp:spPr>
        <a:xfrm>
          <a:off x="0" y="1680250"/>
          <a:ext cx="113538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ENCARGOS</a:t>
          </a:r>
        </a:p>
      </dsp:txBody>
      <dsp:txXfrm>
        <a:off x="18734" y="1698984"/>
        <a:ext cx="11316332" cy="346292"/>
      </dsp:txXfrm>
    </dsp:sp>
    <dsp:sp modelId="{D482A900-6E9A-475B-A266-42673B603B0E}">
      <dsp:nvSpPr>
        <dsp:cNvPr id="0" name=""/>
        <dsp:cNvSpPr/>
      </dsp:nvSpPr>
      <dsp:spPr>
        <a:xfrm>
          <a:off x="0" y="2064011"/>
          <a:ext cx="11353800" cy="284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48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Executar as intervenções obrigatórias e reinvestimentos;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Garantir a segurança, manutenção e conservação do empreendimento;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Obter e/ou renovar as autorizações, alvarás, licenças e aprovações obrigatórias;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Efetuar os pagamentos de outorga fixa e variável;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Arcar com os tributos incidentes sob o imóvel e suas atividades;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Manter vigentes a Garantia de Execução e demais seguros necessários;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Adotar mecanismos de ouvidoria, integridade e medidas de controle ambiental;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Proteger o Patrimônio Histórico, seguindo as deliberações do CDPCM-BH e do IEPHA; </a:t>
          </a: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200" kern="1200" dirty="0"/>
            <a:t>Garantir a acessibilidade arquitetônica e comunicacional.</a:t>
          </a:r>
        </a:p>
      </dsp:txBody>
      <dsp:txXfrm>
        <a:off x="0" y="2064011"/>
        <a:ext cx="11353800" cy="284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F5770-EE2F-42CA-A562-EC4DF0F3DE50}">
      <dsp:nvSpPr>
        <dsp:cNvPr id="0" name=""/>
        <dsp:cNvSpPr/>
      </dsp:nvSpPr>
      <dsp:spPr>
        <a:xfrm>
          <a:off x="0" y="571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4F9B4-6103-448E-8FF7-79DDCB1C5649}">
      <dsp:nvSpPr>
        <dsp:cNvPr id="0" name=""/>
        <dsp:cNvSpPr/>
      </dsp:nvSpPr>
      <dsp:spPr>
        <a:xfrm>
          <a:off x="0" y="571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Data base: Janeiro/2023;</a:t>
          </a:r>
        </a:p>
      </dsp:txBody>
      <dsp:txXfrm>
        <a:off x="0" y="571"/>
        <a:ext cx="11353800" cy="520020"/>
      </dsp:txXfrm>
    </dsp:sp>
    <dsp:sp modelId="{70DC3C83-7331-44B2-A61F-D5257BD3F00A}">
      <dsp:nvSpPr>
        <dsp:cNvPr id="0" name=""/>
        <dsp:cNvSpPr/>
      </dsp:nvSpPr>
      <dsp:spPr>
        <a:xfrm>
          <a:off x="0" y="520591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095A8-01BB-49FC-9F2B-4DB84E93F287}">
      <dsp:nvSpPr>
        <dsp:cNvPr id="0" name=""/>
        <dsp:cNvSpPr/>
      </dsp:nvSpPr>
      <dsp:spPr>
        <a:xfrm>
          <a:off x="0" y="520591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Valores constantes (não consideram o efeito da inflação);</a:t>
          </a:r>
        </a:p>
      </dsp:txBody>
      <dsp:txXfrm>
        <a:off x="0" y="520591"/>
        <a:ext cx="11353800" cy="520020"/>
      </dsp:txXfrm>
    </dsp:sp>
    <dsp:sp modelId="{818B9018-4DC5-4B3A-94F0-312B4D877A4A}">
      <dsp:nvSpPr>
        <dsp:cNvPr id="0" name=""/>
        <dsp:cNvSpPr/>
      </dsp:nvSpPr>
      <dsp:spPr>
        <a:xfrm>
          <a:off x="0" y="1040611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81909-F097-43BF-BB6B-95FE0E1A350F}">
      <dsp:nvSpPr>
        <dsp:cNvPr id="0" name=""/>
        <dsp:cNvSpPr/>
      </dsp:nvSpPr>
      <dsp:spPr>
        <a:xfrm>
          <a:off x="0" y="1040611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Intervenções obrigatórias a serem realizadas em até 2 anos;</a:t>
          </a:r>
        </a:p>
      </dsp:txBody>
      <dsp:txXfrm>
        <a:off x="0" y="1040611"/>
        <a:ext cx="11353800" cy="520020"/>
      </dsp:txXfrm>
    </dsp:sp>
    <dsp:sp modelId="{9C8625E5-091C-4BE3-B877-A156C85B5F2C}">
      <dsp:nvSpPr>
        <dsp:cNvPr id="0" name=""/>
        <dsp:cNvSpPr/>
      </dsp:nvSpPr>
      <dsp:spPr>
        <a:xfrm>
          <a:off x="0" y="1560631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B4417-5EC5-4022-926C-8E35A52F1347}">
      <dsp:nvSpPr>
        <dsp:cNvPr id="0" name=""/>
        <dsp:cNvSpPr/>
      </dsp:nvSpPr>
      <dsp:spPr>
        <a:xfrm>
          <a:off x="0" y="1560631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>
            <a:latin typeface="Neue Haas Grotesk Text Pro"/>
          </a:endParaRPr>
        </a:p>
      </dsp:txBody>
      <dsp:txXfrm>
        <a:off x="0" y="1560631"/>
        <a:ext cx="11353800" cy="520020"/>
      </dsp:txXfrm>
    </dsp:sp>
    <dsp:sp modelId="{B0F0A769-C5CB-40AD-9EBA-EE2D2E9F9F3D}">
      <dsp:nvSpPr>
        <dsp:cNvPr id="0" name=""/>
        <dsp:cNvSpPr/>
      </dsp:nvSpPr>
      <dsp:spPr>
        <a:xfrm>
          <a:off x="0" y="2080651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657FE-C92C-4530-AFF9-2DDD12D3C3D7}">
      <dsp:nvSpPr>
        <dsp:cNvPr id="0" name=""/>
        <dsp:cNvSpPr/>
      </dsp:nvSpPr>
      <dsp:spPr>
        <a:xfrm>
          <a:off x="0" y="1529326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Considerado o pagamento de IPTU pela concessionária</a:t>
          </a:r>
          <a:r>
            <a:rPr lang="pt-BR" sz="1100" kern="1200" dirty="0">
              <a:latin typeface="Neue Haas Grotesk Text Pro"/>
            </a:rPr>
            <a:t> até o ano 02 de concessão</a:t>
          </a:r>
          <a:r>
            <a:rPr lang="pt-BR" sz="1100" kern="1200" dirty="0"/>
            <a:t>;</a:t>
          </a:r>
        </a:p>
      </dsp:txBody>
      <dsp:txXfrm>
        <a:off x="0" y="1529326"/>
        <a:ext cx="11353800" cy="520020"/>
      </dsp:txXfrm>
    </dsp:sp>
    <dsp:sp modelId="{D706B9A7-7FAB-44E9-9904-8483A2C8DBAF}">
      <dsp:nvSpPr>
        <dsp:cNvPr id="0" name=""/>
        <dsp:cNvSpPr/>
      </dsp:nvSpPr>
      <dsp:spPr>
        <a:xfrm>
          <a:off x="0" y="2600672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BECC3-8437-40F9-B5B7-97AF5F5F9E53}">
      <dsp:nvSpPr>
        <dsp:cNvPr id="0" name=""/>
        <dsp:cNvSpPr/>
      </dsp:nvSpPr>
      <dsp:spPr>
        <a:xfrm>
          <a:off x="0" y="2113288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Investimentos amortizados/depreciados pelo prazo da concessão;</a:t>
          </a:r>
        </a:p>
      </dsp:txBody>
      <dsp:txXfrm>
        <a:off x="0" y="2113288"/>
        <a:ext cx="11353800" cy="520020"/>
      </dsp:txXfrm>
    </dsp:sp>
    <dsp:sp modelId="{3A15E392-84A0-4B6B-AF59-86FC033C8B5B}">
      <dsp:nvSpPr>
        <dsp:cNvPr id="0" name=""/>
        <dsp:cNvSpPr/>
      </dsp:nvSpPr>
      <dsp:spPr>
        <a:xfrm>
          <a:off x="0" y="3120692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42FE6-E6AA-4F8B-B0DE-7574D41A1E21}">
      <dsp:nvSpPr>
        <dsp:cNvPr id="0" name=""/>
        <dsp:cNvSpPr/>
      </dsp:nvSpPr>
      <dsp:spPr>
        <a:xfrm>
          <a:off x="0" y="2610022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Receitas projetadas a partir de série histórica de contratos firmados entre a FCS e produtores culturais;</a:t>
          </a:r>
        </a:p>
      </dsp:txBody>
      <dsp:txXfrm>
        <a:off x="0" y="2610022"/>
        <a:ext cx="11353800" cy="520020"/>
      </dsp:txXfrm>
    </dsp:sp>
    <dsp:sp modelId="{B1DC5806-CB62-4A01-83A0-EA7EBCE2C2A1}">
      <dsp:nvSpPr>
        <dsp:cNvPr id="0" name=""/>
        <dsp:cNvSpPr/>
      </dsp:nvSpPr>
      <dsp:spPr>
        <a:xfrm>
          <a:off x="0" y="3640712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48CB9-89CE-438C-8C47-B43FDB1BE8CA}">
      <dsp:nvSpPr>
        <dsp:cNvPr id="0" name=""/>
        <dsp:cNvSpPr/>
      </dsp:nvSpPr>
      <dsp:spPr>
        <a:xfrm>
          <a:off x="0" y="3120312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Receita de </a:t>
          </a:r>
          <a:r>
            <a:rPr lang="pt-BR" sz="1100" i="1" kern="1200" dirty="0" err="1"/>
            <a:t>Naming</a:t>
          </a:r>
          <a:r>
            <a:rPr lang="pt-BR" sz="1100" i="1" kern="1200" dirty="0"/>
            <a:t> </a:t>
          </a:r>
          <a:r>
            <a:rPr lang="pt-BR" sz="1100" i="1" kern="1200" dirty="0" err="1"/>
            <a:t>Rights</a:t>
          </a:r>
          <a:r>
            <a:rPr lang="pt-BR" sz="1100" i="1" kern="1200" dirty="0">
              <a:latin typeface="Neue Haas Grotesk Text Pro"/>
            </a:rPr>
            <a:t> </a:t>
          </a:r>
          <a:r>
            <a:rPr lang="pt-BR" sz="1100" i="0" kern="1200" dirty="0">
              <a:latin typeface="Neue Haas Grotesk Text Pro"/>
            </a:rPr>
            <a:t>a partir do ano 06 de concessão</a:t>
          </a:r>
          <a:r>
            <a:rPr lang="pt-BR" sz="1100" i="1" kern="1200" dirty="0">
              <a:latin typeface="Neue Haas Grotesk Text Pro"/>
            </a:rPr>
            <a:t> (</a:t>
          </a:r>
          <a:r>
            <a:rPr lang="pt-BR" sz="1100" kern="1200" dirty="0">
              <a:latin typeface="Neue Haas Grotesk Text Pro"/>
            </a:rPr>
            <a:t>estimada</a:t>
          </a:r>
          <a:r>
            <a:rPr lang="pt-BR" sz="1100" kern="1200" dirty="0"/>
            <a:t> com base em </a:t>
          </a:r>
          <a:r>
            <a:rPr lang="pt-BR" sz="1100" i="1" kern="1200" dirty="0"/>
            <a:t>Benchmarking</a:t>
          </a:r>
          <a:r>
            <a:rPr lang="pt-BR" sz="1100" i="1" kern="1200" dirty="0">
              <a:latin typeface="Neue Haas Grotesk Text Pro"/>
            </a:rPr>
            <a:t>)</a:t>
          </a:r>
          <a:r>
            <a:rPr lang="pt-BR" sz="1100" kern="1200" dirty="0">
              <a:latin typeface="Neue Haas Grotesk Text Pro"/>
            </a:rPr>
            <a:t>;</a:t>
          </a:r>
          <a:endParaRPr lang="pt-BR" sz="1100" kern="1200" dirty="0"/>
        </a:p>
      </dsp:txBody>
      <dsp:txXfrm>
        <a:off x="0" y="3120312"/>
        <a:ext cx="11353800" cy="520020"/>
      </dsp:txXfrm>
    </dsp:sp>
    <dsp:sp modelId="{FB56A96F-F57E-41C8-A6E0-4DD8C8947381}">
      <dsp:nvSpPr>
        <dsp:cNvPr id="0" name=""/>
        <dsp:cNvSpPr/>
      </dsp:nvSpPr>
      <dsp:spPr>
        <a:xfrm>
          <a:off x="0" y="4160732"/>
          <a:ext cx="1135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EC583-F509-45B6-8EE0-D587CF07F602}">
      <dsp:nvSpPr>
        <dsp:cNvPr id="0" name=""/>
        <dsp:cNvSpPr/>
      </dsp:nvSpPr>
      <dsp:spPr>
        <a:xfrm>
          <a:off x="0" y="3650353"/>
          <a:ext cx="11353800" cy="52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/>
            <a:t>Custos e despesas operacionais relacionados às atividades de coleta e destinação de resíduos, manutenção predial, vigilância, controle de incêndio, limpeza periódica, gestão, manutenção e jardinagem do espaço, e outros que dizem respeito à manutenção da estrutura física e da capacidade operacional do equipamento.</a:t>
          </a:r>
        </a:p>
      </dsp:txBody>
      <dsp:txXfrm>
        <a:off x="0" y="3650353"/>
        <a:ext cx="11353800" cy="520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009E3-2D8C-4009-9887-1A2BE81E3AB1}">
      <dsp:nvSpPr>
        <dsp:cNvPr id="0" name=""/>
        <dsp:cNvSpPr/>
      </dsp:nvSpPr>
      <dsp:spPr>
        <a:xfrm>
          <a:off x="0" y="0"/>
          <a:ext cx="11650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DD9E8-DC47-4FA4-B81F-D2B252776651}">
      <dsp:nvSpPr>
        <dsp:cNvPr id="0" name=""/>
        <dsp:cNvSpPr/>
      </dsp:nvSpPr>
      <dsp:spPr>
        <a:xfrm>
          <a:off x="0" y="0"/>
          <a:ext cx="2330118" cy="105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kern="1200"/>
            <a:t>HABILITAÇÃO JURÍDICA</a:t>
          </a:r>
        </a:p>
      </dsp:txBody>
      <dsp:txXfrm>
        <a:off x="0" y="0"/>
        <a:ext cx="2330118" cy="1057392"/>
      </dsp:txXfrm>
    </dsp:sp>
    <dsp:sp modelId="{27BDC13B-5B6F-40E6-9B3E-CF6E49F9641C}">
      <dsp:nvSpPr>
        <dsp:cNvPr id="0" name=""/>
        <dsp:cNvSpPr/>
      </dsp:nvSpPr>
      <dsp:spPr>
        <a:xfrm>
          <a:off x="2504877" y="24576"/>
          <a:ext cx="9145714" cy="4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Empresas brasileiras ou estrangeiras em funcionamento no país, isoladamente ou em CONSÓRCIO, incluindo fundos de investimentos e entidades de previdência complementar</a:t>
          </a:r>
        </a:p>
      </dsp:txBody>
      <dsp:txXfrm>
        <a:off x="2504877" y="24576"/>
        <a:ext cx="9145714" cy="491522"/>
      </dsp:txXfrm>
    </dsp:sp>
    <dsp:sp modelId="{BD5AD720-E181-44E1-8B71-C3F3F1AD0A4E}">
      <dsp:nvSpPr>
        <dsp:cNvPr id="0" name=""/>
        <dsp:cNvSpPr/>
      </dsp:nvSpPr>
      <dsp:spPr>
        <a:xfrm>
          <a:off x="2330118" y="516098"/>
          <a:ext cx="9320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11B59-D982-45D2-9BBA-1EEE51464D0E}">
      <dsp:nvSpPr>
        <dsp:cNvPr id="0" name=""/>
        <dsp:cNvSpPr/>
      </dsp:nvSpPr>
      <dsp:spPr>
        <a:xfrm>
          <a:off x="2504877" y="540674"/>
          <a:ext cx="9145714" cy="4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Comprovar regularidade fiscal,</a:t>
          </a:r>
          <a:r>
            <a:rPr lang="pt-BR" sz="1300" kern="1200" dirty="0">
              <a:latin typeface="Neue Haas Grotesk Text Pro"/>
            </a:rPr>
            <a:t> </a:t>
          </a:r>
          <a:r>
            <a:rPr lang="pt-BR" sz="1300" kern="1200" dirty="0"/>
            <a:t> social e trabalhista.</a:t>
          </a:r>
        </a:p>
      </dsp:txBody>
      <dsp:txXfrm>
        <a:off x="2504877" y="540674"/>
        <a:ext cx="9145714" cy="491522"/>
      </dsp:txXfrm>
    </dsp:sp>
    <dsp:sp modelId="{9DD8D5C9-5923-444F-B627-A2B22402AF13}">
      <dsp:nvSpPr>
        <dsp:cNvPr id="0" name=""/>
        <dsp:cNvSpPr/>
      </dsp:nvSpPr>
      <dsp:spPr>
        <a:xfrm>
          <a:off x="2330118" y="1032197"/>
          <a:ext cx="9320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9A9F2-7A96-4F3F-B5E5-3D2BC9FE96E9}">
      <dsp:nvSpPr>
        <dsp:cNvPr id="0" name=""/>
        <dsp:cNvSpPr/>
      </dsp:nvSpPr>
      <dsp:spPr>
        <a:xfrm>
          <a:off x="0" y="1057392"/>
          <a:ext cx="11650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7C74D-DD33-4786-8B52-FAF975D7B448}">
      <dsp:nvSpPr>
        <dsp:cNvPr id="0" name=""/>
        <dsp:cNvSpPr/>
      </dsp:nvSpPr>
      <dsp:spPr>
        <a:xfrm>
          <a:off x="0" y="1057392"/>
          <a:ext cx="2330118" cy="105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0" kern="1200"/>
            <a:t>QUALIFICAÇÃO TÉCNICA</a:t>
          </a:r>
        </a:p>
      </dsp:txBody>
      <dsp:txXfrm>
        <a:off x="0" y="1057392"/>
        <a:ext cx="2330118" cy="1057392"/>
      </dsp:txXfrm>
    </dsp:sp>
    <dsp:sp modelId="{9D2CF8CE-EE4B-4740-8F93-70E3FBDF93FB}">
      <dsp:nvSpPr>
        <dsp:cNvPr id="0" name=""/>
        <dsp:cNvSpPr/>
      </dsp:nvSpPr>
      <dsp:spPr>
        <a:xfrm>
          <a:off x="2504877" y="1105409"/>
          <a:ext cx="9145714" cy="960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Comprovar experiência </a:t>
          </a:r>
          <a:r>
            <a:rPr lang="pt-BR" sz="1300" kern="1200" dirty="0">
              <a:solidFill>
                <a:schemeClr val="tx2"/>
              </a:solidFill>
            </a:rPr>
            <a:t>em gestão de equipamento com, no mínimo 1.000 pessoas concomitantemente; ou produção de 4 eventos por ano com público de, no mínimo 1.000, pessoas</a:t>
          </a:r>
        </a:p>
      </dsp:txBody>
      <dsp:txXfrm>
        <a:off x="2504877" y="1105409"/>
        <a:ext cx="9145714" cy="960327"/>
      </dsp:txXfrm>
    </dsp:sp>
    <dsp:sp modelId="{56BAFE64-66B0-4CAA-9468-47C4F2608D2B}">
      <dsp:nvSpPr>
        <dsp:cNvPr id="0" name=""/>
        <dsp:cNvSpPr/>
      </dsp:nvSpPr>
      <dsp:spPr>
        <a:xfrm>
          <a:off x="2330118" y="2065736"/>
          <a:ext cx="9320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C3306-D15B-45B6-AF1A-1DB9EFAE83A6}">
      <dsp:nvSpPr>
        <dsp:cNvPr id="0" name=""/>
        <dsp:cNvSpPr/>
      </dsp:nvSpPr>
      <dsp:spPr>
        <a:xfrm>
          <a:off x="0" y="2114785"/>
          <a:ext cx="11650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7EECF-9DD6-4B0F-B36C-51617579F13B}">
      <dsp:nvSpPr>
        <dsp:cNvPr id="0" name=""/>
        <dsp:cNvSpPr/>
      </dsp:nvSpPr>
      <dsp:spPr>
        <a:xfrm>
          <a:off x="0" y="2114785"/>
          <a:ext cx="2330118" cy="105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Q</a:t>
          </a:r>
          <a:r>
            <a:rPr lang="en-US" sz="2200" b="0" kern="1200">
              <a:solidFill>
                <a:schemeClr val="tx2"/>
              </a:solidFill>
            </a:rPr>
            <a:t>UALIFICAÇÃO ECONÔMICA</a:t>
          </a:r>
          <a:endParaRPr lang="pt-BR" sz="2200" b="0" kern="1200">
            <a:solidFill>
              <a:schemeClr val="tx2"/>
            </a:solidFill>
          </a:endParaRPr>
        </a:p>
      </dsp:txBody>
      <dsp:txXfrm>
        <a:off x="0" y="2114785"/>
        <a:ext cx="2330118" cy="1057392"/>
      </dsp:txXfrm>
    </dsp:sp>
    <dsp:sp modelId="{7FA3E8A6-97A7-4739-BBA0-B8DC4DC2860C}">
      <dsp:nvSpPr>
        <dsp:cNvPr id="0" name=""/>
        <dsp:cNvSpPr/>
      </dsp:nvSpPr>
      <dsp:spPr>
        <a:xfrm>
          <a:off x="2504877" y="2139361"/>
          <a:ext cx="9145714" cy="4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chemeClr val="tx2"/>
              </a:solidFill>
              <a:latin typeface="Neue Haas Grotesk Text Pro"/>
            </a:rPr>
            <a:t> Balanço</a:t>
          </a:r>
          <a:r>
            <a:rPr lang="pt-BR" sz="1300" kern="1200" dirty="0">
              <a:solidFill>
                <a:schemeClr val="tx2"/>
              </a:solidFill>
            </a:rPr>
            <a:t> Patrimonial, demonstração de resultado de exercícios e demonstrações contábeis dos dois últimos exercícios sociais;</a:t>
          </a:r>
        </a:p>
      </dsp:txBody>
      <dsp:txXfrm>
        <a:off x="2504877" y="2139361"/>
        <a:ext cx="9145714" cy="491522"/>
      </dsp:txXfrm>
    </dsp:sp>
    <dsp:sp modelId="{70CC5225-56A5-4BD2-B3FC-86C653E4B01F}">
      <dsp:nvSpPr>
        <dsp:cNvPr id="0" name=""/>
        <dsp:cNvSpPr/>
      </dsp:nvSpPr>
      <dsp:spPr>
        <a:xfrm>
          <a:off x="2330118" y="2630884"/>
          <a:ext cx="9320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B46C9-8EE3-4F75-A5EF-DD1A7C4AA296}">
      <dsp:nvSpPr>
        <dsp:cNvPr id="0" name=""/>
        <dsp:cNvSpPr/>
      </dsp:nvSpPr>
      <dsp:spPr>
        <a:xfrm>
          <a:off x="2504877" y="2655460"/>
          <a:ext cx="9145714" cy="4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>
              <a:solidFill>
                <a:schemeClr val="tx2"/>
              </a:solidFill>
            </a:rPr>
            <a:t>Certidão Negativa de Falência;</a:t>
          </a:r>
        </a:p>
      </dsp:txBody>
      <dsp:txXfrm>
        <a:off x="2504877" y="2655460"/>
        <a:ext cx="9145714" cy="491522"/>
      </dsp:txXfrm>
    </dsp:sp>
    <dsp:sp modelId="{1E2902E1-70B4-4F2F-B2B4-5540B8851389}">
      <dsp:nvSpPr>
        <dsp:cNvPr id="0" name=""/>
        <dsp:cNvSpPr/>
      </dsp:nvSpPr>
      <dsp:spPr>
        <a:xfrm>
          <a:off x="2330118" y="3146982"/>
          <a:ext cx="9320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884D-6EE3-4E3F-B758-7A944E047BBB}">
      <dsp:nvSpPr>
        <dsp:cNvPr id="0" name=""/>
        <dsp:cNvSpPr/>
      </dsp:nvSpPr>
      <dsp:spPr>
        <a:xfrm>
          <a:off x="0" y="3172178"/>
          <a:ext cx="116505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B0B67-62E9-48F0-8E00-E1D003B794F6}">
      <dsp:nvSpPr>
        <dsp:cNvPr id="0" name=""/>
        <dsp:cNvSpPr/>
      </dsp:nvSpPr>
      <dsp:spPr>
        <a:xfrm>
          <a:off x="0" y="3172178"/>
          <a:ext cx="2330118" cy="105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>
              <a:solidFill>
                <a:srgbClr val="FF0000"/>
              </a:solidFill>
              <a:latin typeface="Neue Haas Grotesk Text Pro"/>
            </a:rPr>
            <a:t> </a:t>
          </a:r>
          <a:endParaRPr lang="pt-BR" sz="2200" kern="1200">
            <a:solidFill>
              <a:srgbClr val="FF0000"/>
            </a:solidFill>
          </a:endParaRPr>
        </a:p>
      </dsp:txBody>
      <dsp:txXfrm>
        <a:off x="0" y="3172178"/>
        <a:ext cx="2330118" cy="1057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46DC2-826C-45E9-ACB6-D26276DD8375}">
      <dsp:nvSpPr>
        <dsp:cNvPr id="0" name=""/>
        <dsp:cNvSpPr/>
      </dsp:nvSpPr>
      <dsp:spPr>
        <a:xfrm>
          <a:off x="3373" y="661000"/>
          <a:ext cx="2676393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solidFill>
                <a:schemeClr val="bg1"/>
              </a:solidFill>
            </a:rPr>
            <a:t>Constituição da SPE</a:t>
          </a:r>
        </a:p>
      </dsp:txBody>
      <dsp:txXfrm>
        <a:off x="3373" y="661000"/>
        <a:ext cx="2676393" cy="1605836"/>
      </dsp:txXfrm>
    </dsp:sp>
    <dsp:sp modelId="{E30DEFFA-A5B5-4E3C-8AB3-3A08C9F6C629}">
      <dsp:nvSpPr>
        <dsp:cNvPr id="0" name=""/>
        <dsp:cNvSpPr/>
      </dsp:nvSpPr>
      <dsp:spPr>
        <a:xfrm>
          <a:off x="2947406" y="661000"/>
          <a:ext cx="2676393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solidFill>
                <a:schemeClr val="bg1"/>
              </a:solidFill>
            </a:rPr>
            <a:t>Integralização do capital social da SPE </a:t>
          </a:r>
          <a:r>
            <a:rPr lang="pt-BR" sz="1700" kern="1200" dirty="0">
              <a:solidFill>
                <a:schemeClr val="bg1"/>
              </a:solidFill>
              <a:sym typeface="Wingdings" panose="05000000000000000000" pitchFamily="2" charset="2"/>
            </a:rPr>
            <a:t></a:t>
          </a:r>
          <a:r>
            <a:rPr lang="pt-BR" sz="1700" kern="1200" dirty="0">
              <a:solidFill>
                <a:schemeClr val="bg1"/>
              </a:solidFill>
            </a:rPr>
            <a:t> 10% do capital social mínimo a ser subscrito = R$ 392.697,54</a:t>
          </a:r>
        </a:p>
      </dsp:txBody>
      <dsp:txXfrm>
        <a:off x="2947406" y="661000"/>
        <a:ext cx="2676393" cy="1605836"/>
      </dsp:txXfrm>
    </dsp:sp>
    <dsp:sp modelId="{CD760A7D-BDCA-4F4B-972E-24C52A97364C}">
      <dsp:nvSpPr>
        <dsp:cNvPr id="0" name=""/>
        <dsp:cNvSpPr/>
      </dsp:nvSpPr>
      <dsp:spPr>
        <a:xfrm>
          <a:off x="5891440" y="661000"/>
          <a:ext cx="2676393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Pagamento da OUTORGA FIXA à FCS via DAE</a:t>
          </a:r>
        </a:p>
      </dsp:txBody>
      <dsp:txXfrm>
        <a:off x="5891440" y="661000"/>
        <a:ext cx="2676393" cy="1605836"/>
      </dsp:txXfrm>
    </dsp:sp>
    <dsp:sp modelId="{5AEB5ABB-CE9E-44A4-B242-9DE1D31C462E}">
      <dsp:nvSpPr>
        <dsp:cNvPr id="0" name=""/>
        <dsp:cNvSpPr/>
      </dsp:nvSpPr>
      <dsp:spPr>
        <a:xfrm>
          <a:off x="8835473" y="661000"/>
          <a:ext cx="2676393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>
              <a:solidFill>
                <a:schemeClr val="bg1"/>
              </a:solidFill>
            </a:rPr>
            <a:t>Prestação da GARANTIA DE EXECUÇÃO DO CONTRATO</a:t>
          </a: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solidFill>
                <a:schemeClr val="bg1"/>
              </a:solidFill>
            </a:rPr>
            <a:t>Valor mínimo de R$ 1.154.937,31 (5% do valor estimado no CONTRATO)</a:t>
          </a:r>
        </a:p>
      </dsp:txBody>
      <dsp:txXfrm>
        <a:off x="8835473" y="661000"/>
        <a:ext cx="2676393" cy="1605836"/>
      </dsp:txXfrm>
    </dsp:sp>
    <dsp:sp modelId="{2C55176F-591E-470B-A91D-FF9B5101CF9D}">
      <dsp:nvSpPr>
        <dsp:cNvPr id="0" name=""/>
        <dsp:cNvSpPr/>
      </dsp:nvSpPr>
      <dsp:spPr>
        <a:xfrm>
          <a:off x="1316987" y="2534476"/>
          <a:ext cx="2993198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</a:rPr>
            <a:t>Apresentação do plano de seguros para toda a concessão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>
              <a:solidFill>
                <a:schemeClr val="bg1"/>
              </a:solidFill>
            </a:rPr>
            <a:t>Engenharia</a:t>
          </a:r>
          <a:r>
            <a:rPr lang="pt-BR" sz="1050" kern="1200">
              <a:solidFill>
                <a:schemeClr val="bg1"/>
              </a:solidFill>
              <a:latin typeface="Neue Haas Grotesk Text Pro"/>
            </a:rPr>
            <a:t> </a:t>
          </a:r>
          <a:endParaRPr lang="pt-BR" sz="1050" kern="1200">
            <a:solidFill>
              <a:schemeClr val="bg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>
              <a:solidFill>
                <a:schemeClr val="bg1"/>
              </a:solidFill>
            </a:rPr>
            <a:t>Risco operacional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kern="1200">
              <a:solidFill>
                <a:schemeClr val="bg1"/>
              </a:solidFill>
            </a:rPr>
            <a:t>Responsabilidade civil</a:t>
          </a:r>
        </a:p>
      </dsp:txBody>
      <dsp:txXfrm>
        <a:off x="1316987" y="2534476"/>
        <a:ext cx="2993198" cy="1605836"/>
      </dsp:txXfrm>
    </dsp:sp>
    <dsp:sp modelId="{0FFC505F-3C76-44AB-BACE-D2BA8C253A39}">
      <dsp:nvSpPr>
        <dsp:cNvPr id="0" name=""/>
        <dsp:cNvSpPr/>
      </dsp:nvSpPr>
      <dsp:spPr>
        <a:xfrm>
          <a:off x="4577825" y="2534476"/>
          <a:ext cx="2676393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Manutenção das condições de habilitação exigidas no EDITAL</a:t>
          </a:r>
        </a:p>
      </dsp:txBody>
      <dsp:txXfrm>
        <a:off x="4577825" y="2534476"/>
        <a:ext cx="2676393" cy="1605836"/>
      </dsp:txXfrm>
    </dsp:sp>
    <dsp:sp modelId="{B7D11E2A-25A5-4188-A7BD-79FB5C255DAD}">
      <dsp:nvSpPr>
        <dsp:cNvPr id="0" name=""/>
        <dsp:cNvSpPr/>
      </dsp:nvSpPr>
      <dsp:spPr>
        <a:xfrm>
          <a:off x="7521859" y="2534476"/>
          <a:ext cx="2676393" cy="1605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Indicação do seu representante legal e a estrutura de governança do CONTRATO, contendo a equipe responsável pela interface com o PODER CONCEDENTE.</a:t>
          </a:r>
        </a:p>
      </dsp:txBody>
      <dsp:txXfrm>
        <a:off x="7521859" y="2534476"/>
        <a:ext cx="2676393" cy="160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53225-D76C-4CF9-9FD4-B2D276AE3960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A327-13A7-42DD-A548-04D2AEC31F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70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AA327-13A7-42DD-A548-04D2AEC31F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03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2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68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Voltar aqui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30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05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73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998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80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016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448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54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930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088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02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958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57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10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99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25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36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4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99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Todos os valores do slide são valores Nominais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14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pt-B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1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elo de negóc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8" name="Espaço Reservado para Imagem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9" name="Espaço Reservado para Imagem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t-BR" noProof="0"/>
              <a:t>Clique no ícone para adicionar uma imagem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15" name="Espaço Reservado para Data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644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7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pt-BR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pt-BR"/>
              <a:t>20XX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20XX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69" r:id="rId6"/>
    <p:sldLayoutId id="2147483865" r:id="rId7"/>
    <p:sldLayoutId id="2147483866" r:id="rId8"/>
    <p:sldLayoutId id="2147483867" r:id="rId9"/>
    <p:sldLayoutId id="2147483868" r:id="rId10"/>
    <p:sldLayoutId id="2147483870" r:id="rId11"/>
    <p:sldLayoutId id="21474838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diagramLayout" Target="../diagrams/layout3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16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5.png"/><Relationship Id="rId5" Type="http://schemas.openxmlformats.org/officeDocument/2006/relationships/image" Target="../media/image45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image" Target="../media/image44.svg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.png"/><Relationship Id="rId18" Type="http://schemas.microsoft.com/office/2007/relationships/diagramDrawing" Target="../diagrams/drawing4.xml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4.png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3.png"/><Relationship Id="rId5" Type="http://schemas.openxmlformats.org/officeDocument/2006/relationships/image" Target="../media/image43.pn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48.svg"/><Relationship Id="rId4" Type="http://schemas.openxmlformats.org/officeDocument/2006/relationships/image" Target="../media/image50.svg"/><Relationship Id="rId9" Type="http://schemas.openxmlformats.org/officeDocument/2006/relationships/image" Target="../media/image47.png"/><Relationship Id="rId1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3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50.svg"/><Relationship Id="rId9" Type="http://schemas.openxmlformats.org/officeDocument/2006/relationships/image" Target="../media/image47.png"/><Relationship Id="rId1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3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50.sv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3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50.sv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diagramLayout" Target="../diagrams/layout5.xml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21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5.png"/><Relationship Id="rId5" Type="http://schemas.openxmlformats.org/officeDocument/2006/relationships/image" Target="../media/image43.png"/><Relationship Id="rId1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image" Target="../media/image50.svg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diagramLayout" Target="../diagrams/layout6.xml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22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svg"/><Relationship Id="rId11" Type="http://schemas.openxmlformats.org/officeDocument/2006/relationships/image" Target="../media/image5.png"/><Relationship Id="rId5" Type="http://schemas.openxmlformats.org/officeDocument/2006/relationships/image" Target="../media/image43.png"/><Relationship Id="rId15" Type="http://schemas.openxmlformats.org/officeDocument/2006/relationships/diagramColors" Target="../diagrams/colors6.xml"/><Relationship Id="rId10" Type="http://schemas.openxmlformats.org/officeDocument/2006/relationships/image" Target="../media/image4.png"/><Relationship Id="rId4" Type="http://schemas.openxmlformats.org/officeDocument/2006/relationships/image" Target="../media/image50.svg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Igreja com relógio&#10;&#10;Descrição gerada automaticamente com confiança baixa">
            <a:extLst>
              <a:ext uri="{FF2B5EF4-FFF2-40B4-BE49-F238E27FC236}">
                <a16:creationId xmlns:a16="http://schemas.microsoft.com/office/drawing/2014/main" id="{FBEDBC35-84A2-A7C9-4A01-3123BF96F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r="963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1A22F3-CC36-15F0-B589-4651F51F9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000" dirty="0">
                <a:cs typeface="Times New Roman" panose="02020603050405020304" pitchFamily="18" charset="0"/>
              </a:rPr>
              <a:t>SERRARIA SOUZA PINTO</a:t>
            </a:r>
          </a:p>
          <a:p>
            <a:r>
              <a:rPr lang="pt-BR" sz="2000" dirty="0">
                <a:cs typeface="Times New Roman"/>
              </a:rPr>
              <a:t>Fevereiro |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6FCC86-F0B5-45A0-57C2-6F467A04B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2167957"/>
            <a:ext cx="3977640" cy="2158540"/>
          </a:xfrm>
        </p:spPr>
        <p:txBody>
          <a:bodyPr anchor="b">
            <a:normAutofit/>
          </a:bodyPr>
          <a:lstStyle/>
          <a:p>
            <a:r>
              <a:rPr lang="pt-BR" sz="4800" i="1" dirty="0" err="1">
                <a:latin typeface="+mn-lt"/>
                <a:cs typeface="Times New Roman" panose="02020603050405020304" pitchFamily="18" charset="0"/>
              </a:rPr>
              <a:t>Roadshow</a:t>
            </a:r>
            <a:endParaRPr lang="pt-BR" sz="4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lh3.googleusercontent.com/h3J_uRgPwTwSzeeRubcJf8xvxkRfDbOuS0-xiQCSFucw1dmzYkrur68Uqypyh6_nlUoghsJ1yeSz3nmMvMjuXRj4_TLgbOLz3V0NbstMWI7kqPNU45bu4CbSXBW9a_NPaPAmLZA7KzzLo7E=nw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Picture 2" descr="Área de Serviço Comunicação Digital - Área de Serviço">
            <a:extLst>
              <a:ext uri="{FF2B5EF4-FFF2-40B4-BE49-F238E27FC236}">
                <a16:creationId xmlns:a16="http://schemas.microsoft.com/office/drawing/2014/main" id="{E7E7AAA4-26B8-D47F-FD3C-C88C7CC24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7" y="6339000"/>
            <a:ext cx="617070" cy="3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D6FC9A2-0630-CD40-BF71-D60F03544292}"/>
              </a:ext>
            </a:extLst>
          </p:cNvPr>
          <p:cNvSpPr/>
          <p:nvPr/>
        </p:nvSpPr>
        <p:spPr>
          <a:xfrm>
            <a:off x="432262" y="6138054"/>
            <a:ext cx="4395377" cy="58094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Forma&#10;&#10;Descrição gerada automaticamente com confiança média">
            <a:extLst>
              <a:ext uri="{FF2B5EF4-FFF2-40B4-BE49-F238E27FC236}">
                <a16:creationId xmlns:a16="http://schemas.microsoft.com/office/drawing/2014/main" id="{86F5CF32-C7F6-EBCC-3BF3-6B689FDF31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77" y="6232317"/>
            <a:ext cx="708660" cy="362585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131EEE6B-BC2A-EB6C-E8B9-B108C9F6B7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11752" y="6232952"/>
            <a:ext cx="1076960" cy="361950"/>
          </a:xfrm>
          <a:prstGeom prst="rect">
            <a:avLst/>
          </a:prstGeom>
        </p:spPr>
      </p:pic>
      <p:pic>
        <p:nvPicPr>
          <p:cNvPr id="22" name="Imagem 21" descr="Ícone&#10;&#10;Descrição gerada automaticamente com confiança média">
            <a:extLst>
              <a:ext uri="{FF2B5EF4-FFF2-40B4-BE49-F238E27FC236}">
                <a16:creationId xmlns:a16="http://schemas.microsoft.com/office/drawing/2014/main" id="{7413A396-A750-7811-C102-92529A30B3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4127" y="6280576"/>
            <a:ext cx="1899920" cy="266065"/>
          </a:xfrm>
          <a:prstGeom prst="rect">
            <a:avLst/>
          </a:prstGeom>
        </p:spPr>
      </p:pic>
      <p:sp>
        <p:nvSpPr>
          <p:cNvPr id="27" name="Espaço Reservado para Número de Slide 26">
            <a:extLst>
              <a:ext uri="{FF2B5EF4-FFF2-40B4-BE49-F238E27FC236}">
                <a16:creationId xmlns:a16="http://schemas.microsoft.com/office/drawing/2014/main" id="{B79A69B4-CEB0-ACAE-20BB-EBCA6474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49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87"/>
            <a:ext cx="10515600" cy="1325563"/>
          </a:xfrm>
        </p:spPr>
        <p:txBody>
          <a:bodyPr rtlCol="0">
            <a:normAutofit/>
          </a:bodyPr>
          <a:lstStyle/>
          <a:p>
            <a:pPr algn="l" rtl="0"/>
            <a:r>
              <a:rPr lang="pt-BR" sz="3600" dirty="0">
                <a:cs typeface="Times New Roman"/>
              </a:rPr>
              <a:t>INVESTIMENTOS OBRIGATÓRIOS - CAPEX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10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8C023DDF-10AA-D17C-8AFD-C5C4F41F723C}"/>
              </a:ext>
            </a:extLst>
          </p:cNvPr>
          <p:cNvSpPr txBox="1">
            <a:spLocks/>
          </p:cNvSpPr>
          <p:nvPr/>
        </p:nvSpPr>
        <p:spPr>
          <a:xfrm>
            <a:off x="838200" y="1484187"/>
            <a:ext cx="11407274" cy="5199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5BFBF5D-7769-AFE7-271B-B49DBC627FEB}"/>
              </a:ext>
            </a:extLst>
          </p:cNvPr>
          <p:cNvGrpSpPr/>
          <p:nvPr/>
        </p:nvGrpSpPr>
        <p:grpSpPr>
          <a:xfrm>
            <a:off x="9754782" y="2998813"/>
            <a:ext cx="1977800" cy="1403435"/>
            <a:chOff x="9785710" y="2914765"/>
            <a:chExt cx="1977800" cy="1403435"/>
          </a:xfrm>
        </p:grpSpPr>
        <p:grpSp>
          <p:nvGrpSpPr>
            <p:cNvPr id="111" name="Google Shape;1317;p15">
              <a:extLst>
                <a:ext uri="{FF2B5EF4-FFF2-40B4-BE49-F238E27FC236}">
                  <a16:creationId xmlns:a16="http://schemas.microsoft.com/office/drawing/2014/main" id="{7401F17F-AE00-7197-FDFC-7878850F81C7}"/>
                </a:ext>
              </a:extLst>
            </p:cNvPr>
            <p:cNvGrpSpPr/>
            <p:nvPr/>
          </p:nvGrpSpPr>
          <p:grpSpPr>
            <a:xfrm>
              <a:off x="10160731" y="2914765"/>
              <a:ext cx="1009096" cy="1008478"/>
              <a:chOff x="1611825" y="1896250"/>
              <a:chExt cx="54200" cy="54175"/>
            </a:xfrm>
          </p:grpSpPr>
          <p:sp>
            <p:nvSpPr>
              <p:cNvPr id="112" name="Google Shape;1318;p15">
                <a:extLst>
                  <a:ext uri="{FF2B5EF4-FFF2-40B4-BE49-F238E27FC236}">
                    <a16:creationId xmlns:a16="http://schemas.microsoft.com/office/drawing/2014/main" id="{0A3F3567-AD22-B840-9653-42E764A709DF}"/>
                  </a:ext>
                </a:extLst>
              </p:cNvPr>
              <p:cNvSpPr/>
              <p:nvPr/>
            </p:nvSpPr>
            <p:spPr>
              <a:xfrm>
                <a:off x="1613225" y="1897625"/>
                <a:ext cx="51400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7" extrusionOk="0">
                    <a:moveTo>
                      <a:pt x="1014" y="1"/>
                    </a:moveTo>
                    <a:cubicBezTo>
                      <a:pt x="466" y="1"/>
                      <a:pt x="0" y="466"/>
                      <a:pt x="0" y="1015"/>
                    </a:cubicBezTo>
                    <a:cubicBezTo>
                      <a:pt x="0" y="1591"/>
                      <a:pt x="466" y="2056"/>
                      <a:pt x="1014" y="2056"/>
                    </a:cubicBezTo>
                    <a:cubicBezTo>
                      <a:pt x="1590" y="2056"/>
                      <a:pt x="2056" y="1591"/>
                      <a:pt x="2056" y="1015"/>
                    </a:cubicBezTo>
                    <a:cubicBezTo>
                      <a:pt x="2056" y="466"/>
                      <a:pt x="1590" y="1"/>
                      <a:pt x="1014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19;p15">
                <a:extLst>
                  <a:ext uri="{FF2B5EF4-FFF2-40B4-BE49-F238E27FC236}">
                    <a16:creationId xmlns:a16="http://schemas.microsoft.com/office/drawing/2014/main" id="{2D4E08CE-DCC3-4105-1F63-63B0E9E3A316}"/>
                  </a:ext>
                </a:extLst>
              </p:cNvPr>
              <p:cNvSpPr/>
              <p:nvPr/>
            </p:nvSpPr>
            <p:spPr>
              <a:xfrm>
                <a:off x="1611825" y="1896250"/>
                <a:ext cx="542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167" extrusionOk="0">
                    <a:moveTo>
                      <a:pt x="1070" y="111"/>
                    </a:moveTo>
                    <a:cubicBezTo>
                      <a:pt x="1355" y="111"/>
                      <a:pt x="1591" y="229"/>
                      <a:pt x="1765" y="403"/>
                    </a:cubicBezTo>
                    <a:cubicBezTo>
                      <a:pt x="1938" y="577"/>
                      <a:pt x="2049" y="806"/>
                      <a:pt x="2049" y="1070"/>
                    </a:cubicBezTo>
                    <a:cubicBezTo>
                      <a:pt x="2049" y="1361"/>
                      <a:pt x="1938" y="1590"/>
                      <a:pt x="1765" y="1764"/>
                    </a:cubicBezTo>
                    <a:cubicBezTo>
                      <a:pt x="1591" y="1938"/>
                      <a:pt x="1355" y="2056"/>
                      <a:pt x="1070" y="2056"/>
                    </a:cubicBezTo>
                    <a:cubicBezTo>
                      <a:pt x="806" y="2056"/>
                      <a:pt x="577" y="1938"/>
                      <a:pt x="403" y="1764"/>
                    </a:cubicBezTo>
                    <a:cubicBezTo>
                      <a:pt x="230" y="1590"/>
                      <a:pt x="112" y="1361"/>
                      <a:pt x="112" y="1070"/>
                    </a:cubicBezTo>
                    <a:cubicBezTo>
                      <a:pt x="112" y="806"/>
                      <a:pt x="230" y="577"/>
                      <a:pt x="403" y="403"/>
                    </a:cubicBezTo>
                    <a:cubicBezTo>
                      <a:pt x="577" y="229"/>
                      <a:pt x="806" y="111"/>
                      <a:pt x="1070" y="111"/>
                    </a:cubicBezTo>
                    <a:close/>
                    <a:moveTo>
                      <a:pt x="1070" y="0"/>
                    </a:moveTo>
                    <a:cubicBezTo>
                      <a:pt x="487" y="0"/>
                      <a:pt x="1" y="493"/>
                      <a:pt x="1" y="1070"/>
                    </a:cubicBezTo>
                    <a:cubicBezTo>
                      <a:pt x="1" y="1674"/>
                      <a:pt x="487" y="2167"/>
                      <a:pt x="1070" y="2167"/>
                    </a:cubicBezTo>
                    <a:cubicBezTo>
                      <a:pt x="1674" y="2167"/>
                      <a:pt x="2167" y="1674"/>
                      <a:pt x="2167" y="1070"/>
                    </a:cubicBezTo>
                    <a:cubicBezTo>
                      <a:pt x="2167" y="493"/>
                      <a:pt x="1674" y="0"/>
                      <a:pt x="107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4" name="Google Shape;1320;p15">
                <a:extLst>
                  <a:ext uri="{FF2B5EF4-FFF2-40B4-BE49-F238E27FC236}">
                    <a16:creationId xmlns:a16="http://schemas.microsoft.com/office/drawing/2014/main" id="{5C0B82C6-4754-3D73-E0FB-E36DAE714DFE}"/>
                  </a:ext>
                </a:extLst>
              </p:cNvPr>
              <p:cNvSpPr/>
              <p:nvPr/>
            </p:nvSpPr>
            <p:spPr>
              <a:xfrm>
                <a:off x="1618950" y="1903350"/>
                <a:ext cx="39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99" extrusionOk="0">
                    <a:moveTo>
                      <a:pt x="785" y="1"/>
                    </a:moveTo>
                    <a:cubicBezTo>
                      <a:pt x="348" y="1"/>
                      <a:pt x="0" y="348"/>
                      <a:pt x="0" y="786"/>
                    </a:cubicBezTo>
                    <a:cubicBezTo>
                      <a:pt x="0" y="1251"/>
                      <a:pt x="348" y="1598"/>
                      <a:pt x="785" y="1598"/>
                    </a:cubicBezTo>
                    <a:cubicBezTo>
                      <a:pt x="1243" y="1598"/>
                      <a:pt x="1591" y="1251"/>
                      <a:pt x="1591" y="786"/>
                    </a:cubicBezTo>
                    <a:cubicBezTo>
                      <a:pt x="1591" y="348"/>
                      <a:pt x="1243" y="1"/>
                      <a:pt x="785" y="1"/>
                    </a:cubicBezTo>
                    <a:close/>
                  </a:path>
                </a:pathLst>
              </a:custGeom>
              <a:solidFill>
                <a:srgbClr val="E18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21;p15">
                <a:extLst>
                  <a:ext uri="{FF2B5EF4-FFF2-40B4-BE49-F238E27FC236}">
                    <a16:creationId xmlns:a16="http://schemas.microsoft.com/office/drawing/2014/main" id="{E4D6E825-FC01-6F50-23DD-BC71BE5C4CC7}"/>
                  </a:ext>
                </a:extLst>
              </p:cNvPr>
              <p:cNvSpPr/>
              <p:nvPr/>
            </p:nvSpPr>
            <p:spPr>
              <a:xfrm>
                <a:off x="1620500" y="1904925"/>
                <a:ext cx="368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3" extrusionOk="0">
                    <a:moveTo>
                      <a:pt x="723" y="0"/>
                    </a:moveTo>
                    <a:cubicBezTo>
                      <a:pt x="313" y="0"/>
                      <a:pt x="1" y="320"/>
                      <a:pt x="1" y="723"/>
                    </a:cubicBezTo>
                    <a:cubicBezTo>
                      <a:pt x="1" y="1153"/>
                      <a:pt x="313" y="1473"/>
                      <a:pt x="723" y="1473"/>
                    </a:cubicBezTo>
                    <a:cubicBezTo>
                      <a:pt x="1154" y="1473"/>
                      <a:pt x="1473" y="1153"/>
                      <a:pt x="1473" y="723"/>
                    </a:cubicBezTo>
                    <a:cubicBezTo>
                      <a:pt x="1473" y="320"/>
                      <a:pt x="1154" y="0"/>
                      <a:pt x="7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22;p15">
                <a:extLst>
                  <a:ext uri="{FF2B5EF4-FFF2-40B4-BE49-F238E27FC236}">
                    <a16:creationId xmlns:a16="http://schemas.microsoft.com/office/drawing/2014/main" id="{DE022E20-5D33-8A46-6526-FAD40B91FF99}"/>
                  </a:ext>
                </a:extLst>
              </p:cNvPr>
              <p:cNvSpPr/>
              <p:nvPr/>
            </p:nvSpPr>
            <p:spPr>
              <a:xfrm>
                <a:off x="1633000" y="1910475"/>
                <a:ext cx="137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918" extrusionOk="0">
                    <a:moveTo>
                      <a:pt x="251" y="230"/>
                    </a:moveTo>
                    <a:lnTo>
                      <a:pt x="251" y="376"/>
                    </a:lnTo>
                    <a:cubicBezTo>
                      <a:pt x="209" y="355"/>
                      <a:pt x="188" y="327"/>
                      <a:pt x="188" y="292"/>
                    </a:cubicBezTo>
                    <a:cubicBezTo>
                      <a:pt x="188" y="258"/>
                      <a:pt x="209" y="237"/>
                      <a:pt x="251" y="230"/>
                    </a:cubicBezTo>
                    <a:close/>
                    <a:moveTo>
                      <a:pt x="313" y="549"/>
                    </a:moveTo>
                    <a:cubicBezTo>
                      <a:pt x="348" y="563"/>
                      <a:pt x="362" y="591"/>
                      <a:pt x="362" y="626"/>
                    </a:cubicBezTo>
                    <a:cubicBezTo>
                      <a:pt x="362" y="660"/>
                      <a:pt x="348" y="681"/>
                      <a:pt x="313" y="688"/>
                    </a:cubicBezTo>
                    <a:lnTo>
                      <a:pt x="313" y="549"/>
                    </a:lnTo>
                    <a:close/>
                    <a:moveTo>
                      <a:pt x="251" y="1"/>
                    </a:moveTo>
                    <a:lnTo>
                      <a:pt x="251" y="84"/>
                    </a:lnTo>
                    <a:cubicBezTo>
                      <a:pt x="181" y="91"/>
                      <a:pt x="119" y="112"/>
                      <a:pt x="77" y="153"/>
                    </a:cubicBezTo>
                    <a:cubicBezTo>
                      <a:pt x="29" y="195"/>
                      <a:pt x="1" y="244"/>
                      <a:pt x="1" y="306"/>
                    </a:cubicBezTo>
                    <a:cubicBezTo>
                      <a:pt x="1" y="348"/>
                      <a:pt x="8" y="376"/>
                      <a:pt x="22" y="396"/>
                    </a:cubicBezTo>
                    <a:cubicBezTo>
                      <a:pt x="29" y="410"/>
                      <a:pt x="36" y="417"/>
                      <a:pt x="43" y="431"/>
                    </a:cubicBezTo>
                    <a:cubicBezTo>
                      <a:pt x="50" y="438"/>
                      <a:pt x="56" y="445"/>
                      <a:pt x="70" y="452"/>
                    </a:cubicBezTo>
                    <a:cubicBezTo>
                      <a:pt x="84" y="466"/>
                      <a:pt x="98" y="473"/>
                      <a:pt x="105" y="473"/>
                    </a:cubicBezTo>
                    <a:cubicBezTo>
                      <a:pt x="112" y="480"/>
                      <a:pt x="133" y="487"/>
                      <a:pt x="161" y="501"/>
                    </a:cubicBezTo>
                    <a:cubicBezTo>
                      <a:pt x="188" y="508"/>
                      <a:pt x="216" y="515"/>
                      <a:pt x="251" y="521"/>
                    </a:cubicBezTo>
                    <a:lnTo>
                      <a:pt x="251" y="688"/>
                    </a:lnTo>
                    <a:cubicBezTo>
                      <a:pt x="216" y="681"/>
                      <a:pt x="195" y="653"/>
                      <a:pt x="195" y="605"/>
                    </a:cubicBezTo>
                    <a:lnTo>
                      <a:pt x="1" y="605"/>
                    </a:lnTo>
                    <a:cubicBezTo>
                      <a:pt x="1" y="674"/>
                      <a:pt x="29" y="730"/>
                      <a:pt x="70" y="765"/>
                    </a:cubicBezTo>
                    <a:cubicBezTo>
                      <a:pt x="112" y="806"/>
                      <a:pt x="175" y="827"/>
                      <a:pt x="251" y="834"/>
                    </a:cubicBezTo>
                    <a:lnTo>
                      <a:pt x="251" y="917"/>
                    </a:lnTo>
                    <a:lnTo>
                      <a:pt x="313" y="917"/>
                    </a:lnTo>
                    <a:lnTo>
                      <a:pt x="313" y="834"/>
                    </a:lnTo>
                    <a:cubicBezTo>
                      <a:pt x="383" y="827"/>
                      <a:pt x="438" y="799"/>
                      <a:pt x="487" y="758"/>
                    </a:cubicBezTo>
                    <a:cubicBezTo>
                      <a:pt x="529" y="716"/>
                      <a:pt x="549" y="667"/>
                      <a:pt x="549" y="605"/>
                    </a:cubicBezTo>
                    <a:cubicBezTo>
                      <a:pt x="549" y="528"/>
                      <a:pt x="515" y="473"/>
                      <a:pt x="452" y="438"/>
                    </a:cubicBezTo>
                    <a:cubicBezTo>
                      <a:pt x="424" y="431"/>
                      <a:pt x="383" y="417"/>
                      <a:pt x="313" y="396"/>
                    </a:cubicBezTo>
                    <a:lnTo>
                      <a:pt x="313" y="230"/>
                    </a:lnTo>
                    <a:cubicBezTo>
                      <a:pt x="348" y="244"/>
                      <a:pt x="362" y="271"/>
                      <a:pt x="369" y="306"/>
                    </a:cubicBezTo>
                    <a:lnTo>
                      <a:pt x="549" y="306"/>
                    </a:lnTo>
                    <a:cubicBezTo>
                      <a:pt x="549" y="237"/>
                      <a:pt x="529" y="181"/>
                      <a:pt x="487" y="147"/>
                    </a:cubicBezTo>
                    <a:cubicBezTo>
                      <a:pt x="445" y="112"/>
                      <a:pt x="383" y="91"/>
                      <a:pt x="313" y="84"/>
                    </a:cubicBezTo>
                    <a:lnTo>
                      <a:pt x="3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3989687E-6F07-6B9E-E3AC-5F95B2C02B82}"/>
                </a:ext>
              </a:extLst>
            </p:cNvPr>
            <p:cNvSpPr txBox="1"/>
            <p:nvPr/>
          </p:nvSpPr>
          <p:spPr>
            <a:xfrm>
              <a:off x="9785710" y="4025812"/>
              <a:ext cx="1977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00" b="1" dirty="0"/>
                <a:t>TOTAL: 3,4 MILHÕES</a:t>
              </a:r>
            </a:p>
          </p:txBody>
        </p:sp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id="{65B45DB1-FA2C-1099-3C18-BB43ED0ADF7B}"/>
              </a:ext>
            </a:extLst>
          </p:cNvPr>
          <p:cNvGrpSpPr/>
          <p:nvPr/>
        </p:nvGrpSpPr>
        <p:grpSpPr>
          <a:xfrm>
            <a:off x="273327" y="1587067"/>
            <a:ext cx="9195592" cy="4611719"/>
            <a:chOff x="0" y="1447976"/>
            <a:chExt cx="9303747" cy="4987020"/>
          </a:xfrm>
        </p:grpSpPr>
        <p:grpSp>
          <p:nvGrpSpPr>
            <p:cNvPr id="12" name="Group 230">
              <a:extLst>
                <a:ext uri="{FF2B5EF4-FFF2-40B4-BE49-F238E27FC236}">
                  <a16:creationId xmlns:a16="http://schemas.microsoft.com/office/drawing/2014/main" id="{62C43F37-37F3-10CB-13F2-A8E679B6CE4C}"/>
                </a:ext>
              </a:extLst>
            </p:cNvPr>
            <p:cNvGrpSpPr/>
            <p:nvPr/>
          </p:nvGrpSpPr>
          <p:grpSpPr>
            <a:xfrm>
              <a:off x="0" y="1447976"/>
              <a:ext cx="9303747" cy="4987020"/>
              <a:chOff x="137678" y="1191645"/>
              <a:chExt cx="7687544" cy="4567337"/>
            </a:xfrm>
          </p:grpSpPr>
          <p:grpSp>
            <p:nvGrpSpPr>
              <p:cNvPr id="13" name="Group 227">
                <a:extLst>
                  <a:ext uri="{FF2B5EF4-FFF2-40B4-BE49-F238E27FC236}">
                    <a16:creationId xmlns:a16="http://schemas.microsoft.com/office/drawing/2014/main" id="{BD01C110-0DF5-406C-BB62-CBC922D32582}"/>
                  </a:ext>
                </a:extLst>
              </p:cNvPr>
              <p:cNvGrpSpPr/>
              <p:nvPr/>
            </p:nvGrpSpPr>
            <p:grpSpPr>
              <a:xfrm>
                <a:off x="2295241" y="1479666"/>
                <a:ext cx="2268233" cy="3874491"/>
                <a:chOff x="2295241" y="1479666"/>
                <a:chExt cx="2268233" cy="3874491"/>
              </a:xfrm>
            </p:grpSpPr>
            <p:cxnSp>
              <p:nvCxnSpPr>
                <p:cNvPr id="95" name="Straight Connector 53">
                  <a:extLst>
                    <a:ext uri="{FF2B5EF4-FFF2-40B4-BE49-F238E27FC236}">
                      <a16:creationId xmlns:a16="http://schemas.microsoft.com/office/drawing/2014/main" id="{47FE5FF0-C1AF-D14D-5469-427C392503F0}"/>
                    </a:ext>
                  </a:extLst>
                </p:cNvPr>
                <p:cNvCxnSpPr/>
                <p:nvPr/>
              </p:nvCxnSpPr>
              <p:spPr>
                <a:xfrm>
                  <a:off x="3519474" y="3804360"/>
                  <a:ext cx="10440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6" name="Group 5">
                  <a:extLst>
                    <a:ext uri="{FF2B5EF4-FFF2-40B4-BE49-F238E27FC236}">
                      <a16:creationId xmlns:a16="http://schemas.microsoft.com/office/drawing/2014/main" id="{4DBC2FE0-E52E-EFE3-408C-2E1E93590A81}"/>
                    </a:ext>
                  </a:extLst>
                </p:cNvPr>
                <p:cNvGrpSpPr/>
                <p:nvPr/>
              </p:nvGrpSpPr>
              <p:grpSpPr>
                <a:xfrm>
                  <a:off x="2295241" y="1479666"/>
                  <a:ext cx="846125" cy="603929"/>
                  <a:chOff x="4409791" y="1479666"/>
                  <a:chExt cx="846125" cy="603929"/>
                </a:xfrm>
              </p:grpSpPr>
              <p:cxnSp>
                <p:nvCxnSpPr>
                  <p:cNvPr id="109" name="Straight Connector 25">
                    <a:extLst>
                      <a:ext uri="{FF2B5EF4-FFF2-40B4-BE49-F238E27FC236}">
                        <a16:creationId xmlns:a16="http://schemas.microsoft.com/office/drawing/2014/main" id="{D141420B-EC34-9131-C9CB-A122B8EAEB1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9791" y="1479666"/>
                    <a:ext cx="270125" cy="60392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41">
                    <a:extLst>
                      <a:ext uri="{FF2B5EF4-FFF2-40B4-BE49-F238E27FC236}">
                        <a16:creationId xmlns:a16="http://schemas.microsoft.com/office/drawing/2014/main" id="{514D0DC0-C09E-C10E-8459-E60B8470FF6D}"/>
                      </a:ext>
                    </a:extLst>
                  </p:cNvPr>
                  <p:cNvCxnSpPr/>
                  <p:nvPr/>
                </p:nvCxnSpPr>
                <p:spPr>
                  <a:xfrm>
                    <a:off x="4679916" y="1479666"/>
                    <a:ext cx="5760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6">
                  <a:extLst>
                    <a:ext uri="{FF2B5EF4-FFF2-40B4-BE49-F238E27FC236}">
                      <a16:creationId xmlns:a16="http://schemas.microsoft.com/office/drawing/2014/main" id="{6F2AB574-B63D-7739-97BE-30D88EACB727}"/>
                    </a:ext>
                  </a:extLst>
                </p:cNvPr>
                <p:cNvGrpSpPr/>
                <p:nvPr/>
              </p:nvGrpSpPr>
              <p:grpSpPr>
                <a:xfrm>
                  <a:off x="2964372" y="2254564"/>
                  <a:ext cx="972355" cy="156640"/>
                  <a:chOff x="5078922" y="2254564"/>
                  <a:chExt cx="972355" cy="156640"/>
                </a:xfrm>
              </p:grpSpPr>
              <p:cxnSp>
                <p:nvCxnSpPr>
                  <p:cNvPr id="107" name="Straight Connector 4">
                    <a:extLst>
                      <a:ext uri="{FF2B5EF4-FFF2-40B4-BE49-F238E27FC236}">
                        <a16:creationId xmlns:a16="http://schemas.microsoft.com/office/drawing/2014/main" id="{D8266D66-27AE-D85F-1880-ACD8D068185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078922" y="2254564"/>
                    <a:ext cx="252331" cy="15664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50">
                    <a:extLst>
                      <a:ext uri="{FF2B5EF4-FFF2-40B4-BE49-F238E27FC236}">
                        <a16:creationId xmlns:a16="http://schemas.microsoft.com/office/drawing/2014/main" id="{5E63B568-12A5-1914-3D15-6EE338B36203}"/>
                      </a:ext>
                    </a:extLst>
                  </p:cNvPr>
                  <p:cNvCxnSpPr/>
                  <p:nvPr/>
                </p:nvCxnSpPr>
                <p:spPr>
                  <a:xfrm>
                    <a:off x="5331253" y="2254564"/>
                    <a:ext cx="7200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7">
                  <a:extLst>
                    <a:ext uri="{FF2B5EF4-FFF2-40B4-BE49-F238E27FC236}">
                      <a16:creationId xmlns:a16="http://schemas.microsoft.com/office/drawing/2014/main" id="{C049F61E-5355-D8E5-A75E-F40C6916CD83}"/>
                    </a:ext>
                  </a:extLst>
                </p:cNvPr>
                <p:cNvGrpSpPr/>
                <p:nvPr/>
              </p:nvGrpSpPr>
              <p:grpSpPr>
                <a:xfrm>
                  <a:off x="3494575" y="3029462"/>
                  <a:ext cx="1046224" cy="210021"/>
                  <a:chOff x="5609125" y="3029462"/>
                  <a:chExt cx="1046224" cy="210021"/>
                </a:xfrm>
              </p:grpSpPr>
              <p:cxnSp>
                <p:nvCxnSpPr>
                  <p:cNvPr id="105" name="Straight Connector 27">
                    <a:extLst>
                      <a:ext uri="{FF2B5EF4-FFF2-40B4-BE49-F238E27FC236}">
                        <a16:creationId xmlns:a16="http://schemas.microsoft.com/office/drawing/2014/main" id="{088EC615-7519-10C1-E989-7E81494DD4CF}"/>
                      </a:ext>
                    </a:extLst>
                  </p:cNvPr>
                  <p:cNvCxnSpPr>
                    <a:stCxn id="46" idx="2"/>
                  </p:cNvCxnSpPr>
                  <p:nvPr/>
                </p:nvCxnSpPr>
                <p:spPr>
                  <a:xfrm flipV="1">
                    <a:off x="5609125" y="3029462"/>
                    <a:ext cx="326200" cy="21002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51">
                    <a:extLst>
                      <a:ext uri="{FF2B5EF4-FFF2-40B4-BE49-F238E27FC236}">
                        <a16:creationId xmlns:a16="http://schemas.microsoft.com/office/drawing/2014/main" id="{85A0FB68-DCA8-F3F3-2F81-D0E22A90A688}"/>
                      </a:ext>
                    </a:extLst>
                  </p:cNvPr>
                  <p:cNvCxnSpPr/>
                  <p:nvPr/>
                </p:nvCxnSpPr>
                <p:spPr>
                  <a:xfrm>
                    <a:off x="5935325" y="3029462"/>
                    <a:ext cx="720024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" name="Group 8">
                  <a:extLst>
                    <a:ext uri="{FF2B5EF4-FFF2-40B4-BE49-F238E27FC236}">
                      <a16:creationId xmlns:a16="http://schemas.microsoft.com/office/drawing/2014/main" id="{3705E468-6C10-96EB-0789-9BCD8A398D08}"/>
                    </a:ext>
                  </a:extLst>
                </p:cNvPr>
                <p:cNvGrpSpPr/>
                <p:nvPr/>
              </p:nvGrpSpPr>
              <p:grpSpPr>
                <a:xfrm>
                  <a:off x="3454910" y="4417219"/>
                  <a:ext cx="786022" cy="162039"/>
                  <a:chOff x="5569460" y="4417219"/>
                  <a:chExt cx="786022" cy="162039"/>
                </a:xfrm>
              </p:grpSpPr>
              <p:cxnSp>
                <p:nvCxnSpPr>
                  <p:cNvPr id="103" name="Straight Connector 32">
                    <a:extLst>
                      <a:ext uri="{FF2B5EF4-FFF2-40B4-BE49-F238E27FC236}">
                        <a16:creationId xmlns:a16="http://schemas.microsoft.com/office/drawing/2014/main" id="{02C6D6F9-9C9B-7B2B-ECA6-5D9AACD24E3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569460" y="4417219"/>
                    <a:ext cx="409561" cy="162039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55">
                    <a:extLst>
                      <a:ext uri="{FF2B5EF4-FFF2-40B4-BE49-F238E27FC236}">
                        <a16:creationId xmlns:a16="http://schemas.microsoft.com/office/drawing/2014/main" id="{E0B53F77-8226-CEA1-2B2C-2E071260D581}"/>
                      </a:ext>
                    </a:extLst>
                  </p:cNvPr>
                  <p:cNvCxnSpPr/>
                  <p:nvPr/>
                </p:nvCxnSpPr>
                <p:spPr>
                  <a:xfrm>
                    <a:off x="5979024" y="4579258"/>
                    <a:ext cx="37645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Group 9">
                  <a:extLst>
                    <a:ext uri="{FF2B5EF4-FFF2-40B4-BE49-F238E27FC236}">
                      <a16:creationId xmlns:a16="http://schemas.microsoft.com/office/drawing/2014/main" id="{F7AFAF26-4E5A-6F27-8BF8-054F30691702}"/>
                    </a:ext>
                  </a:extLst>
                </p:cNvPr>
                <p:cNvGrpSpPr/>
                <p:nvPr/>
              </p:nvGrpSpPr>
              <p:grpSpPr>
                <a:xfrm>
                  <a:off x="2964372" y="5098256"/>
                  <a:ext cx="715109" cy="255901"/>
                  <a:chOff x="5078922" y="5098256"/>
                  <a:chExt cx="715109" cy="255901"/>
                </a:xfrm>
              </p:grpSpPr>
              <p:cxnSp>
                <p:nvCxnSpPr>
                  <p:cNvPr id="101" name="Straight Connector 31">
                    <a:extLst>
                      <a:ext uri="{FF2B5EF4-FFF2-40B4-BE49-F238E27FC236}">
                        <a16:creationId xmlns:a16="http://schemas.microsoft.com/office/drawing/2014/main" id="{3C0F3EED-016D-9C30-2887-25595D99ED4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078922" y="5098256"/>
                    <a:ext cx="277042" cy="255901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58">
                    <a:extLst>
                      <a:ext uri="{FF2B5EF4-FFF2-40B4-BE49-F238E27FC236}">
                        <a16:creationId xmlns:a16="http://schemas.microsoft.com/office/drawing/2014/main" id="{85A00B5E-5064-FF2B-6582-1B38972F12CD}"/>
                      </a:ext>
                    </a:extLst>
                  </p:cNvPr>
                  <p:cNvCxnSpPr/>
                  <p:nvPr/>
                </p:nvCxnSpPr>
                <p:spPr>
                  <a:xfrm>
                    <a:off x="5355964" y="5354156"/>
                    <a:ext cx="438067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Group 225">
                <a:extLst>
                  <a:ext uri="{FF2B5EF4-FFF2-40B4-BE49-F238E27FC236}">
                    <a16:creationId xmlns:a16="http://schemas.microsoft.com/office/drawing/2014/main" id="{58C822D9-90A5-4D23-C771-931156C30159}"/>
                  </a:ext>
                </a:extLst>
              </p:cNvPr>
              <p:cNvGrpSpPr/>
              <p:nvPr/>
            </p:nvGrpSpPr>
            <p:grpSpPr>
              <a:xfrm>
                <a:off x="3058609" y="1191645"/>
                <a:ext cx="4766613" cy="4567337"/>
                <a:chOff x="3058609" y="1191645"/>
                <a:chExt cx="4766613" cy="4567337"/>
              </a:xfrm>
            </p:grpSpPr>
            <p:grpSp>
              <p:nvGrpSpPr>
                <p:cNvPr id="51" name="Group 13">
                  <a:extLst>
                    <a:ext uri="{FF2B5EF4-FFF2-40B4-BE49-F238E27FC236}">
                      <a16:creationId xmlns:a16="http://schemas.microsoft.com/office/drawing/2014/main" id="{FF84B01E-8B07-4BCC-71C0-A820D6DBE2CF}"/>
                    </a:ext>
                  </a:extLst>
                </p:cNvPr>
                <p:cNvGrpSpPr/>
                <p:nvPr/>
              </p:nvGrpSpPr>
              <p:grpSpPr>
                <a:xfrm>
                  <a:off x="3058609" y="1191645"/>
                  <a:ext cx="3352181" cy="576042"/>
                  <a:chOff x="3058609" y="1191645"/>
                  <a:chExt cx="3352181" cy="576042"/>
                </a:xfrm>
              </p:grpSpPr>
              <p:grpSp>
                <p:nvGrpSpPr>
                  <p:cNvPr id="89" name="Group 60">
                    <a:extLst>
                      <a:ext uri="{FF2B5EF4-FFF2-40B4-BE49-F238E27FC236}">
                        <a16:creationId xmlns:a16="http://schemas.microsoft.com/office/drawing/2014/main" id="{2B4056B5-0178-EF97-3C4B-B0353B0BCA25}"/>
                      </a:ext>
                    </a:extLst>
                  </p:cNvPr>
                  <p:cNvGrpSpPr/>
                  <p:nvPr/>
                </p:nvGrpSpPr>
                <p:grpSpPr>
                  <a:xfrm>
                    <a:off x="3083836" y="119164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93" name="Rounded Rectangle 61">
                      <a:extLst>
                        <a:ext uri="{FF2B5EF4-FFF2-40B4-BE49-F238E27FC236}">
                          <a16:creationId xmlns:a16="http://schemas.microsoft.com/office/drawing/2014/main" id="{C9C0320D-1872-6269-33E0-63954D6B58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dirty="0"/>
                    </a:p>
                  </p:txBody>
                </p:sp>
                <p:sp>
                  <p:nvSpPr>
                    <p:cNvPr id="94" name="Oval 62">
                      <a:extLst>
                        <a:ext uri="{FF2B5EF4-FFF2-40B4-BE49-F238E27FC236}">
                          <a16:creationId xmlns:a16="http://schemas.microsoft.com/office/drawing/2014/main" id="{7D19C902-A680-8377-EDE5-E95E46BFB2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6458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90" name="Group 1">
                    <a:extLst>
                      <a:ext uri="{FF2B5EF4-FFF2-40B4-BE49-F238E27FC236}">
                        <a16:creationId xmlns:a16="http://schemas.microsoft.com/office/drawing/2014/main" id="{B750C060-A196-39EE-E961-CAD36F4CC9D8}"/>
                      </a:ext>
                    </a:extLst>
                  </p:cNvPr>
                  <p:cNvGrpSpPr/>
                  <p:nvPr/>
                </p:nvGrpSpPr>
                <p:grpSpPr>
                  <a:xfrm>
                    <a:off x="3058609" y="1291085"/>
                    <a:ext cx="2810054" cy="426740"/>
                    <a:chOff x="3058609" y="1291085"/>
                    <a:chExt cx="2810054" cy="426740"/>
                  </a:xfrm>
                </p:grpSpPr>
                <p:sp>
                  <p:nvSpPr>
                    <p:cNvPr id="91" name="TextBox 99">
                      <a:extLst>
                        <a:ext uri="{FF2B5EF4-FFF2-40B4-BE49-F238E27FC236}">
                          <a16:creationId xmlns:a16="http://schemas.microsoft.com/office/drawing/2014/main" id="{546DA374-4A36-9598-B264-19D9472210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67952" y="1329652"/>
                      <a:ext cx="2200711" cy="2895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1300" b="1" dirty="0">
                          <a:solidFill>
                            <a:schemeClr val="bg1"/>
                          </a:solidFill>
                          <a:cs typeface="Arial" panose="020B0604020202020204" pitchFamily="34" charset="0"/>
                        </a:rPr>
                        <a:t>PROJETOS - R$ 87 MIL  </a:t>
                      </a:r>
                    </a:p>
                  </p:txBody>
                </p:sp>
                <p:sp>
                  <p:nvSpPr>
                    <p:cNvPr id="92" name="TextBox 12">
                      <a:extLst>
                        <a:ext uri="{FF2B5EF4-FFF2-40B4-BE49-F238E27FC236}">
                          <a16:creationId xmlns:a16="http://schemas.microsoft.com/office/drawing/2014/main" id="{E29499C6-0601-2FCD-0F73-37D0ECAB32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8609" y="1291085"/>
                      <a:ext cx="576000" cy="4267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100" b="1" dirty="0">
                          <a:cs typeface="Arial" panose="020B0604020202020204" pitchFamily="34" charset="0"/>
                        </a:rPr>
                        <a:t>ANO 01</a:t>
                      </a:r>
                    </a:p>
                  </p:txBody>
                </p:sp>
              </p:grpSp>
            </p:grpSp>
            <p:grpSp>
              <p:nvGrpSpPr>
                <p:cNvPr id="52" name="Group 16">
                  <a:extLst>
                    <a:ext uri="{FF2B5EF4-FFF2-40B4-BE49-F238E27FC236}">
                      <a16:creationId xmlns:a16="http://schemas.microsoft.com/office/drawing/2014/main" id="{41B7A0CC-3DC9-22E0-FBEB-D3AD5B7A4468}"/>
                    </a:ext>
                  </a:extLst>
                </p:cNvPr>
                <p:cNvGrpSpPr/>
                <p:nvPr/>
              </p:nvGrpSpPr>
              <p:grpSpPr>
                <a:xfrm>
                  <a:off x="3612899" y="1966543"/>
                  <a:ext cx="3326954" cy="576042"/>
                  <a:chOff x="3612899" y="1966543"/>
                  <a:chExt cx="3326954" cy="576042"/>
                </a:xfrm>
              </p:grpSpPr>
              <p:grpSp>
                <p:nvGrpSpPr>
                  <p:cNvPr id="82" name="Group 63">
                    <a:extLst>
                      <a:ext uri="{FF2B5EF4-FFF2-40B4-BE49-F238E27FC236}">
                        <a16:creationId xmlns:a16="http://schemas.microsoft.com/office/drawing/2014/main" id="{7DE6B47E-CA03-ADF6-AF42-230142713562}"/>
                      </a:ext>
                    </a:extLst>
                  </p:cNvPr>
                  <p:cNvGrpSpPr/>
                  <p:nvPr/>
                </p:nvGrpSpPr>
                <p:grpSpPr>
                  <a:xfrm>
                    <a:off x="3612899" y="1966543"/>
                    <a:ext cx="3326954" cy="576042"/>
                    <a:chOff x="5412680" y="666750"/>
                    <a:chExt cx="3807518" cy="647700"/>
                  </a:xfrm>
                </p:grpSpPr>
                <p:sp>
                  <p:nvSpPr>
                    <p:cNvPr id="87" name="Rounded Rectangle 64">
                      <a:extLst>
                        <a:ext uri="{FF2B5EF4-FFF2-40B4-BE49-F238E27FC236}">
                          <a16:creationId xmlns:a16="http://schemas.microsoft.com/office/drawing/2014/main" id="{2A395766-7147-A7DF-C330-2354D2F610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2680" y="666750"/>
                      <a:ext cx="3807518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dirty="0"/>
                    </a:p>
                  </p:txBody>
                </p:sp>
                <p:sp>
                  <p:nvSpPr>
                    <p:cNvPr id="88" name="Oval 65">
                      <a:extLst>
                        <a:ext uri="{FF2B5EF4-FFF2-40B4-BE49-F238E27FC236}">
                          <a16:creationId xmlns:a16="http://schemas.microsoft.com/office/drawing/2014/main" id="{78BF3AEA-B42E-0339-72B5-FB19EB15E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83" name="Group 14">
                    <a:extLst>
                      <a:ext uri="{FF2B5EF4-FFF2-40B4-BE49-F238E27FC236}">
                        <a16:creationId xmlns:a16="http://schemas.microsoft.com/office/drawing/2014/main" id="{DC179F63-018F-8686-ACD8-1FE5B754E519}"/>
                      </a:ext>
                    </a:extLst>
                  </p:cNvPr>
                  <p:cNvGrpSpPr/>
                  <p:nvPr/>
                </p:nvGrpSpPr>
                <p:grpSpPr>
                  <a:xfrm>
                    <a:off x="3650051" y="2044465"/>
                    <a:ext cx="2798091" cy="426740"/>
                    <a:chOff x="3650051" y="2044465"/>
                    <a:chExt cx="2798091" cy="426740"/>
                  </a:xfrm>
                </p:grpSpPr>
                <p:sp>
                  <p:nvSpPr>
                    <p:cNvPr id="84" name="TextBox 98">
                      <a:extLst>
                        <a:ext uri="{FF2B5EF4-FFF2-40B4-BE49-F238E27FC236}">
                          <a16:creationId xmlns:a16="http://schemas.microsoft.com/office/drawing/2014/main" id="{DA10A40D-6571-30FF-B649-85019E922D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74350" y="2116222"/>
                      <a:ext cx="2273792" cy="2895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chemeClr val="bg2"/>
                          </a:solidFill>
                          <a:cs typeface="Arial" panose="020B0604020202020204" pitchFamily="34" charset="0"/>
                        </a:rPr>
                        <a:t>SEGURANÇA e CFTV – 174 MIL</a:t>
                      </a:r>
                    </a:p>
                  </p:txBody>
                </p:sp>
                <p:sp>
                  <p:nvSpPr>
                    <p:cNvPr id="85" name="TextBox 107">
                      <a:extLst>
                        <a:ext uri="{FF2B5EF4-FFF2-40B4-BE49-F238E27FC236}">
                          <a16:creationId xmlns:a16="http://schemas.microsoft.com/office/drawing/2014/main" id="{54343536-BCD6-42D3-8E0B-0628BD153E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50051" y="2044465"/>
                      <a:ext cx="469898" cy="4267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100" b="1" dirty="0">
                          <a:cs typeface="Arial" panose="020B0604020202020204" pitchFamily="34" charset="0"/>
                        </a:rPr>
                        <a:t>ANO 02</a:t>
                      </a:r>
                    </a:p>
                  </p:txBody>
                </p:sp>
              </p:grpSp>
            </p:grpSp>
            <p:grpSp>
              <p:nvGrpSpPr>
                <p:cNvPr id="53" name="Group 18">
                  <a:extLst>
                    <a:ext uri="{FF2B5EF4-FFF2-40B4-BE49-F238E27FC236}">
                      <a16:creationId xmlns:a16="http://schemas.microsoft.com/office/drawing/2014/main" id="{F9D72E26-0E7B-E3C7-8E1D-5D64E5F9B8C4}"/>
                    </a:ext>
                  </a:extLst>
                </p:cNvPr>
                <p:cNvGrpSpPr/>
                <p:nvPr/>
              </p:nvGrpSpPr>
              <p:grpSpPr>
                <a:xfrm>
                  <a:off x="4174350" y="2741441"/>
                  <a:ext cx="3326954" cy="576042"/>
                  <a:chOff x="4174350" y="2741441"/>
                  <a:chExt cx="3326954" cy="576042"/>
                </a:xfrm>
              </p:grpSpPr>
              <p:grpSp>
                <p:nvGrpSpPr>
                  <p:cNvPr id="76" name="Group 66">
                    <a:extLst>
                      <a:ext uri="{FF2B5EF4-FFF2-40B4-BE49-F238E27FC236}">
                        <a16:creationId xmlns:a16="http://schemas.microsoft.com/office/drawing/2014/main" id="{85B61A0C-D816-15EC-0DFB-D5B24C5DBE89}"/>
                      </a:ext>
                    </a:extLst>
                  </p:cNvPr>
                  <p:cNvGrpSpPr/>
                  <p:nvPr/>
                </p:nvGrpSpPr>
                <p:grpSpPr>
                  <a:xfrm>
                    <a:off x="4174350" y="2741441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80" name="Rounded Rectangle 67">
                      <a:extLst>
                        <a:ext uri="{FF2B5EF4-FFF2-40B4-BE49-F238E27FC236}">
                          <a16:creationId xmlns:a16="http://schemas.microsoft.com/office/drawing/2014/main" id="{3CFAD386-AB42-B681-D244-5EFAC5F85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81" name="Oval 68">
                      <a:extLst>
                        <a:ext uri="{FF2B5EF4-FFF2-40B4-BE49-F238E27FC236}">
                          <a16:creationId xmlns:a16="http://schemas.microsoft.com/office/drawing/2014/main" id="{D6FDB14C-D34D-2E43-88E4-3ACFF2A87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059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77" name="Group 17">
                    <a:extLst>
                      <a:ext uri="{FF2B5EF4-FFF2-40B4-BE49-F238E27FC236}">
                        <a16:creationId xmlns:a16="http://schemas.microsoft.com/office/drawing/2014/main" id="{80812092-2BC5-6492-DC3A-7FA8F5AE515F}"/>
                      </a:ext>
                    </a:extLst>
                  </p:cNvPr>
                  <p:cNvGrpSpPr/>
                  <p:nvPr/>
                </p:nvGrpSpPr>
                <p:grpSpPr>
                  <a:xfrm>
                    <a:off x="4211376" y="2781813"/>
                    <a:ext cx="2959998" cy="487703"/>
                    <a:chOff x="4211376" y="2781813"/>
                    <a:chExt cx="2959998" cy="487703"/>
                  </a:xfrm>
                </p:grpSpPr>
                <p:sp>
                  <p:nvSpPr>
                    <p:cNvPr id="78" name="TextBox 97">
                      <a:extLst>
                        <a:ext uri="{FF2B5EF4-FFF2-40B4-BE49-F238E27FC236}">
                          <a16:creationId xmlns:a16="http://schemas.microsoft.com/office/drawing/2014/main" id="{C06433E9-F727-4EB2-D312-10F5EFA571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37251" y="2781813"/>
                      <a:ext cx="2434123" cy="4877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chemeClr val="bg2"/>
                          </a:solidFill>
                          <a:cs typeface="Arial" panose="020B0604020202020204" pitchFamily="34" charset="0"/>
                        </a:rPr>
                        <a:t>ADEQUAÇÃO DO PÁTIO DESCOBERTO – R$ 1,02 MILHÃO</a:t>
                      </a:r>
                    </a:p>
                  </p:txBody>
                </p:sp>
                <p:sp>
                  <p:nvSpPr>
                    <p:cNvPr id="79" name="TextBox 108">
                      <a:extLst>
                        <a:ext uri="{FF2B5EF4-FFF2-40B4-BE49-F238E27FC236}">
                          <a16:creationId xmlns:a16="http://schemas.microsoft.com/office/drawing/2014/main" id="{0D15A82D-113C-54FA-3D12-7858B6AD84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11376" y="2833767"/>
                      <a:ext cx="469898" cy="4267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100" b="1" dirty="0">
                          <a:cs typeface="Arial" panose="020B0604020202020204" pitchFamily="34" charset="0"/>
                        </a:rPr>
                        <a:t>ANO 02</a:t>
                      </a:r>
                    </a:p>
                  </p:txBody>
                </p:sp>
              </p:grpSp>
            </p:grpSp>
            <p:grpSp>
              <p:nvGrpSpPr>
                <p:cNvPr id="54" name="Group 20">
                  <a:extLst>
                    <a:ext uri="{FF2B5EF4-FFF2-40B4-BE49-F238E27FC236}">
                      <a16:creationId xmlns:a16="http://schemas.microsoft.com/office/drawing/2014/main" id="{FDE48F2E-9F06-59B3-9120-6008C4F89D9B}"/>
                    </a:ext>
                  </a:extLst>
                </p:cNvPr>
                <p:cNvGrpSpPr/>
                <p:nvPr/>
              </p:nvGrpSpPr>
              <p:grpSpPr>
                <a:xfrm>
                  <a:off x="4498268" y="3516339"/>
                  <a:ext cx="3326954" cy="722531"/>
                  <a:chOff x="4498268" y="3516339"/>
                  <a:chExt cx="3326954" cy="722531"/>
                </a:xfrm>
              </p:grpSpPr>
              <p:grpSp>
                <p:nvGrpSpPr>
                  <p:cNvPr id="70" name="Group 34">
                    <a:extLst>
                      <a:ext uri="{FF2B5EF4-FFF2-40B4-BE49-F238E27FC236}">
                        <a16:creationId xmlns:a16="http://schemas.microsoft.com/office/drawing/2014/main" id="{72FDCFCF-6DDF-F193-600C-CD7803A471F3}"/>
                      </a:ext>
                    </a:extLst>
                  </p:cNvPr>
                  <p:cNvGrpSpPr/>
                  <p:nvPr/>
                </p:nvGrpSpPr>
                <p:grpSpPr>
                  <a:xfrm>
                    <a:off x="4498268" y="3516339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74" name="Rounded Rectangle 35">
                      <a:extLst>
                        <a:ext uri="{FF2B5EF4-FFF2-40B4-BE49-F238E27FC236}">
                          <a16:creationId xmlns:a16="http://schemas.microsoft.com/office/drawing/2014/main" id="{CA0E3895-EE3A-2A1A-D861-AF05339A4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75" name="Oval 36">
                      <a:extLst>
                        <a:ext uri="{FF2B5EF4-FFF2-40B4-BE49-F238E27FC236}">
                          <a16:creationId xmlns:a16="http://schemas.microsoft.com/office/drawing/2014/main" id="{E21487FD-D9D2-0FE6-1FC1-D1DD0FD805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71" name="Group 19">
                    <a:extLst>
                      <a:ext uri="{FF2B5EF4-FFF2-40B4-BE49-F238E27FC236}">
                        <a16:creationId xmlns:a16="http://schemas.microsoft.com/office/drawing/2014/main" id="{9A1CE314-2498-BB1F-FE71-1EBE876AE447}"/>
                      </a:ext>
                    </a:extLst>
                  </p:cNvPr>
                  <p:cNvGrpSpPr/>
                  <p:nvPr/>
                </p:nvGrpSpPr>
                <p:grpSpPr>
                  <a:xfrm>
                    <a:off x="4512364" y="3604650"/>
                    <a:ext cx="3200526" cy="634220"/>
                    <a:chOff x="4512364" y="3604650"/>
                    <a:chExt cx="3200526" cy="634220"/>
                  </a:xfrm>
                </p:grpSpPr>
                <p:sp>
                  <p:nvSpPr>
                    <p:cNvPr id="72" name="TextBox 101">
                      <a:extLst>
                        <a:ext uri="{FF2B5EF4-FFF2-40B4-BE49-F238E27FC236}">
                          <a16:creationId xmlns:a16="http://schemas.microsoft.com/office/drawing/2014/main" id="{A528ACB9-320D-5A31-C2B8-F98A312C56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35709" y="3670468"/>
                      <a:ext cx="2677181" cy="2895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chemeClr val="bg2"/>
                          </a:solidFill>
                          <a:cs typeface="Arial" panose="020B0604020202020204" pitchFamily="34" charset="0"/>
                        </a:rPr>
                        <a:t>REFORMA GERAL R$ 1,95 MILHÕES</a:t>
                      </a:r>
                    </a:p>
                  </p:txBody>
                </p:sp>
                <p:sp>
                  <p:nvSpPr>
                    <p:cNvPr id="73" name="TextBox 109">
                      <a:extLst>
                        <a:ext uri="{FF2B5EF4-FFF2-40B4-BE49-F238E27FC236}">
                          <a16:creationId xmlns:a16="http://schemas.microsoft.com/office/drawing/2014/main" id="{FCA84E16-B6D5-65EB-EF0A-F3B904827F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12364" y="3604650"/>
                      <a:ext cx="469898" cy="634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100" b="1" dirty="0">
                          <a:cs typeface="Arial" panose="020B0604020202020204" pitchFamily="34" charset="0"/>
                        </a:rPr>
                        <a:t>ANO 02</a:t>
                      </a:r>
                    </a:p>
                    <a:p>
                      <a:pPr algn="ctr"/>
                      <a:endParaRPr lang="en-IN" sz="1300" b="1" dirty="0"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" name="Group 23">
                  <a:extLst>
                    <a:ext uri="{FF2B5EF4-FFF2-40B4-BE49-F238E27FC236}">
                      <a16:creationId xmlns:a16="http://schemas.microsoft.com/office/drawing/2014/main" id="{7269FE61-EC2A-648A-B2DC-8DB40D24E14F}"/>
                    </a:ext>
                  </a:extLst>
                </p:cNvPr>
                <p:cNvGrpSpPr/>
                <p:nvPr/>
              </p:nvGrpSpPr>
              <p:grpSpPr>
                <a:xfrm>
                  <a:off x="4174350" y="4291237"/>
                  <a:ext cx="3326954" cy="576042"/>
                  <a:chOff x="4174350" y="4291237"/>
                  <a:chExt cx="3326954" cy="576042"/>
                </a:xfrm>
              </p:grpSpPr>
              <p:grpSp>
                <p:nvGrpSpPr>
                  <p:cNvPr id="64" name="Group 37">
                    <a:extLst>
                      <a:ext uri="{FF2B5EF4-FFF2-40B4-BE49-F238E27FC236}">
                        <a16:creationId xmlns:a16="http://schemas.microsoft.com/office/drawing/2014/main" id="{B71C0D6D-10DD-CD79-FBD0-494A889B765C}"/>
                      </a:ext>
                    </a:extLst>
                  </p:cNvPr>
                  <p:cNvGrpSpPr/>
                  <p:nvPr/>
                </p:nvGrpSpPr>
                <p:grpSpPr>
                  <a:xfrm>
                    <a:off x="4174350" y="4291237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68" name="Rounded Rectangle 38">
                      <a:extLst>
                        <a:ext uri="{FF2B5EF4-FFF2-40B4-BE49-F238E27FC236}">
                          <a16:creationId xmlns:a16="http://schemas.microsoft.com/office/drawing/2014/main" id="{643F9F7E-C989-709D-F7F7-A28E7AB22B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  <p:sp>
                  <p:nvSpPr>
                    <p:cNvPr id="69" name="Oval 39">
                      <a:extLst>
                        <a:ext uri="{FF2B5EF4-FFF2-40B4-BE49-F238E27FC236}">
                          <a16:creationId xmlns:a16="http://schemas.microsoft.com/office/drawing/2014/main" id="{91D1CBDD-9BCA-2CD1-D3B3-B2CDF90E8C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766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65" name="Group 21">
                    <a:extLst>
                      <a:ext uri="{FF2B5EF4-FFF2-40B4-BE49-F238E27FC236}">
                        <a16:creationId xmlns:a16="http://schemas.microsoft.com/office/drawing/2014/main" id="{4484AC53-C905-EF74-ADF0-77930DB8D100}"/>
                      </a:ext>
                    </a:extLst>
                  </p:cNvPr>
                  <p:cNvGrpSpPr/>
                  <p:nvPr/>
                </p:nvGrpSpPr>
                <p:grpSpPr>
                  <a:xfrm>
                    <a:off x="4211376" y="4356168"/>
                    <a:ext cx="3016401" cy="426740"/>
                    <a:chOff x="4211376" y="4356168"/>
                    <a:chExt cx="3016401" cy="426740"/>
                  </a:xfrm>
                </p:grpSpPr>
                <p:sp>
                  <p:nvSpPr>
                    <p:cNvPr id="66" name="TextBox 100">
                      <a:extLst>
                        <a:ext uri="{FF2B5EF4-FFF2-40B4-BE49-F238E27FC236}">
                          <a16:creationId xmlns:a16="http://schemas.microsoft.com/office/drawing/2014/main" id="{1111651B-F2FF-8E83-B050-E3FAA4BF26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00189" y="4466402"/>
                      <a:ext cx="2527588" cy="2895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chemeClr val="bg2"/>
                          </a:solidFill>
                          <a:cs typeface="Arial" panose="020B0604020202020204" pitchFamily="34" charset="0"/>
                        </a:rPr>
                        <a:t>ACESSIBILIDADE -  R$ 92 MIL</a:t>
                      </a:r>
                    </a:p>
                  </p:txBody>
                </p:sp>
                <p:sp>
                  <p:nvSpPr>
                    <p:cNvPr id="67" name="TextBox 110">
                      <a:extLst>
                        <a:ext uri="{FF2B5EF4-FFF2-40B4-BE49-F238E27FC236}">
                          <a16:creationId xmlns:a16="http://schemas.microsoft.com/office/drawing/2014/main" id="{D5D12B4C-E963-C487-E513-D1DABC58DD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11376" y="4356168"/>
                      <a:ext cx="469898" cy="4267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100" b="1" dirty="0">
                          <a:cs typeface="Arial" panose="020B0604020202020204" pitchFamily="34" charset="0"/>
                        </a:rPr>
                        <a:t>ANO 02</a:t>
                      </a:r>
                    </a:p>
                  </p:txBody>
                </p:sp>
              </p:grpSp>
            </p:grpSp>
            <p:grpSp>
              <p:nvGrpSpPr>
                <p:cNvPr id="56" name="Group 29">
                  <a:extLst>
                    <a:ext uri="{FF2B5EF4-FFF2-40B4-BE49-F238E27FC236}">
                      <a16:creationId xmlns:a16="http://schemas.microsoft.com/office/drawing/2014/main" id="{6EF53721-DADF-999A-81A9-F50606813A0C}"/>
                    </a:ext>
                  </a:extLst>
                </p:cNvPr>
                <p:cNvGrpSpPr/>
                <p:nvPr/>
              </p:nvGrpSpPr>
              <p:grpSpPr>
                <a:xfrm>
                  <a:off x="3612899" y="5066135"/>
                  <a:ext cx="3326954" cy="692847"/>
                  <a:chOff x="3612899" y="5066135"/>
                  <a:chExt cx="3326954" cy="692847"/>
                </a:xfrm>
              </p:grpSpPr>
              <p:grpSp>
                <p:nvGrpSpPr>
                  <p:cNvPr id="58" name="Group 40">
                    <a:extLst>
                      <a:ext uri="{FF2B5EF4-FFF2-40B4-BE49-F238E27FC236}">
                        <a16:creationId xmlns:a16="http://schemas.microsoft.com/office/drawing/2014/main" id="{397B01F9-75E8-0CD5-72D4-7FB48B2BC79E}"/>
                      </a:ext>
                    </a:extLst>
                  </p:cNvPr>
                  <p:cNvGrpSpPr/>
                  <p:nvPr/>
                </p:nvGrpSpPr>
                <p:grpSpPr>
                  <a:xfrm>
                    <a:off x="3612899" y="5066135"/>
                    <a:ext cx="3326954" cy="576042"/>
                    <a:chOff x="5412681" y="666750"/>
                    <a:chExt cx="3807519" cy="647700"/>
                  </a:xfrm>
                </p:grpSpPr>
                <p:sp>
                  <p:nvSpPr>
                    <p:cNvPr id="62" name="Rounded Rectangle 42">
                      <a:extLst>
                        <a:ext uri="{FF2B5EF4-FFF2-40B4-BE49-F238E27FC236}">
                          <a16:creationId xmlns:a16="http://schemas.microsoft.com/office/drawing/2014/main" id="{6FEB2E00-371E-D883-A207-354FF5754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2681" y="666750"/>
                      <a:ext cx="3807519" cy="6477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00" dirty="0"/>
                    </a:p>
                  </p:txBody>
                </p:sp>
                <p:sp>
                  <p:nvSpPr>
                    <p:cNvPr id="63" name="Oval 43">
                      <a:extLst>
                        <a:ext uri="{FF2B5EF4-FFF2-40B4-BE49-F238E27FC236}">
                          <a16:creationId xmlns:a16="http://schemas.microsoft.com/office/drawing/2014/main" id="{C340639D-9E90-C340-F27C-F84CE948E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3529" y="722402"/>
                      <a:ext cx="536396" cy="5363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  <p:grpSp>
                <p:nvGrpSpPr>
                  <p:cNvPr id="59" name="Group 24">
                    <a:extLst>
                      <a:ext uri="{FF2B5EF4-FFF2-40B4-BE49-F238E27FC236}">
                        <a16:creationId xmlns:a16="http://schemas.microsoft.com/office/drawing/2014/main" id="{4ABB96D2-A66C-6F27-D9E2-EB224F60E9C2}"/>
                      </a:ext>
                    </a:extLst>
                  </p:cNvPr>
                  <p:cNvGrpSpPr/>
                  <p:nvPr/>
                </p:nvGrpSpPr>
                <p:grpSpPr>
                  <a:xfrm>
                    <a:off x="3630510" y="5134111"/>
                    <a:ext cx="3142198" cy="624871"/>
                    <a:chOff x="3630510" y="5134111"/>
                    <a:chExt cx="3142198" cy="624871"/>
                  </a:xfrm>
                </p:grpSpPr>
                <p:sp>
                  <p:nvSpPr>
                    <p:cNvPr id="60" name="TextBox 95">
                      <a:extLst>
                        <a:ext uri="{FF2B5EF4-FFF2-40B4-BE49-F238E27FC236}">
                          <a16:creationId xmlns:a16="http://schemas.microsoft.com/office/drawing/2014/main" id="{9FD04E58-CFBF-70B6-A12E-58538D3EA9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4508" y="5164422"/>
                      <a:ext cx="2668200" cy="2895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chemeClr val="bg2"/>
                          </a:solidFill>
                          <a:cs typeface="Arial" panose="020B0604020202020204" pitchFamily="34" charset="0"/>
                        </a:rPr>
                        <a:t>ADEQUAÇÃO SPDA – R$ 189 MIL</a:t>
                      </a:r>
                    </a:p>
                  </p:txBody>
                </p:sp>
                <p:sp>
                  <p:nvSpPr>
                    <p:cNvPr id="61" name="TextBox 111">
                      <a:extLst>
                        <a:ext uri="{FF2B5EF4-FFF2-40B4-BE49-F238E27FC236}">
                          <a16:creationId xmlns:a16="http://schemas.microsoft.com/office/drawing/2014/main" id="{97948B0E-9FCD-6BA7-A25C-8CD4DAED8B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30510" y="5134111"/>
                      <a:ext cx="469898" cy="6248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IN" sz="1100" b="1" dirty="0">
                          <a:cs typeface="Arial" panose="020B0604020202020204" pitchFamily="34" charset="0"/>
                        </a:rPr>
                        <a:t>ANO 02</a:t>
                      </a:r>
                    </a:p>
                    <a:p>
                      <a:pPr algn="ctr"/>
                      <a:endParaRPr lang="en-IN" sz="1300" b="1" dirty="0"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" name="Group 228">
                <a:extLst>
                  <a:ext uri="{FF2B5EF4-FFF2-40B4-BE49-F238E27FC236}">
                    <a16:creationId xmlns:a16="http://schemas.microsoft.com/office/drawing/2014/main" id="{25A34844-B80E-EDA1-7753-2BE45DFE814E}"/>
                  </a:ext>
                </a:extLst>
              </p:cNvPr>
              <p:cNvGrpSpPr/>
              <p:nvPr/>
            </p:nvGrpSpPr>
            <p:grpSpPr>
              <a:xfrm>
                <a:off x="137678" y="2011521"/>
                <a:ext cx="3434093" cy="3495328"/>
                <a:chOff x="137678" y="2011521"/>
                <a:chExt cx="3434093" cy="3495328"/>
              </a:xfrm>
            </p:grpSpPr>
            <p:grpSp>
              <p:nvGrpSpPr>
                <p:cNvPr id="17" name="Group 2">
                  <a:extLst>
                    <a:ext uri="{FF2B5EF4-FFF2-40B4-BE49-F238E27FC236}">
                      <a16:creationId xmlns:a16="http://schemas.microsoft.com/office/drawing/2014/main" id="{421E3DFD-C1EF-FB12-D4D9-246D90CFA46C}"/>
                    </a:ext>
                  </a:extLst>
                </p:cNvPr>
                <p:cNvGrpSpPr/>
                <p:nvPr/>
              </p:nvGrpSpPr>
              <p:grpSpPr>
                <a:xfrm>
                  <a:off x="137678" y="2011521"/>
                  <a:ext cx="3434093" cy="3495328"/>
                  <a:chOff x="854529" y="1084930"/>
                  <a:chExt cx="4501242" cy="4501242"/>
                </a:xfrm>
              </p:grpSpPr>
              <p:sp>
                <p:nvSpPr>
                  <p:cNvPr id="43" name="Oval 157">
                    <a:extLst>
                      <a:ext uri="{FF2B5EF4-FFF2-40B4-BE49-F238E27FC236}">
                        <a16:creationId xmlns:a16="http://schemas.microsoft.com/office/drawing/2014/main" id="{BCCCE254-1A50-044E-1438-234DB30EDD0B}"/>
                      </a:ext>
                    </a:extLst>
                  </p:cNvPr>
                  <p:cNvSpPr/>
                  <p:nvPr/>
                </p:nvSpPr>
                <p:spPr>
                  <a:xfrm>
                    <a:off x="854529" y="1084930"/>
                    <a:ext cx="4501241" cy="4501242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44" name="Freeform 89">
                    <a:extLst>
                      <a:ext uri="{FF2B5EF4-FFF2-40B4-BE49-F238E27FC236}">
                        <a16:creationId xmlns:a16="http://schemas.microsoft.com/office/drawing/2014/main" id="{F8A00E2D-A9BD-CEE9-2B63-4D2B78BFB3A4}"/>
                      </a:ext>
                    </a:extLst>
                  </p:cNvPr>
                  <p:cNvSpPr/>
                  <p:nvPr/>
                </p:nvSpPr>
                <p:spPr>
                  <a:xfrm>
                    <a:off x="3107595" y="1085055"/>
                    <a:ext cx="945675" cy="750238"/>
                  </a:xfrm>
                  <a:custGeom>
                    <a:avLst/>
                    <a:gdLst>
                      <a:gd name="connsiteX0" fmla="*/ 0 w 1101994"/>
                      <a:gd name="connsiteY0" fmla="*/ 0 h 874251"/>
                      <a:gd name="connsiteX1" fmla="*/ 265300 w 1101994"/>
                      <a:gd name="connsiteY1" fmla="*/ 13396 h 874251"/>
                      <a:gd name="connsiteX2" fmla="*/ 1018002 w 1101994"/>
                      <a:gd name="connsiteY2" fmla="*/ 205956 h 874251"/>
                      <a:gd name="connsiteX3" fmla="*/ 1101994 w 1101994"/>
                      <a:gd name="connsiteY3" fmla="*/ 246417 h 874251"/>
                      <a:gd name="connsiteX4" fmla="*/ 809230 w 1101994"/>
                      <a:gd name="connsiteY4" fmla="*/ 874251 h 874251"/>
                      <a:gd name="connsiteX5" fmla="*/ 748121 w 1101994"/>
                      <a:gd name="connsiteY5" fmla="*/ 844813 h 874251"/>
                      <a:gd name="connsiteX6" fmla="*/ 194410 w 1101994"/>
                      <a:gd name="connsiteY6" fmla="*/ 703160 h 874251"/>
                      <a:gd name="connsiteX7" fmla="*/ 0 w 1101994"/>
                      <a:gd name="connsiteY7" fmla="*/ 693343 h 874251"/>
                      <a:gd name="connsiteX8" fmla="*/ 0 w 1101994"/>
                      <a:gd name="connsiteY8" fmla="*/ 0 h 874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1994" h="874251">
                        <a:moveTo>
                          <a:pt x="0" y="0"/>
                        </a:moveTo>
                        <a:lnTo>
                          <a:pt x="265300" y="13396"/>
                        </a:lnTo>
                        <a:cubicBezTo>
                          <a:pt x="529797" y="40258"/>
                          <a:pt x="782675" y="106422"/>
                          <a:pt x="1018002" y="205956"/>
                        </a:cubicBezTo>
                        <a:lnTo>
                          <a:pt x="1101994" y="246417"/>
                        </a:lnTo>
                        <a:lnTo>
                          <a:pt x="809230" y="874251"/>
                        </a:lnTo>
                        <a:lnTo>
                          <a:pt x="748121" y="844813"/>
                        </a:lnTo>
                        <a:cubicBezTo>
                          <a:pt x="575008" y="771592"/>
                          <a:pt x="388983" y="722920"/>
                          <a:pt x="194410" y="703160"/>
                        </a:cubicBezTo>
                        <a:lnTo>
                          <a:pt x="0" y="6933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45" name="Freeform 88">
                    <a:extLst>
                      <a:ext uri="{FF2B5EF4-FFF2-40B4-BE49-F238E27FC236}">
                        <a16:creationId xmlns:a16="http://schemas.microsoft.com/office/drawing/2014/main" id="{CE95E0A9-2E7A-E9D8-5B41-6EC8FE776940}"/>
                      </a:ext>
                    </a:extLst>
                  </p:cNvPr>
                  <p:cNvSpPr/>
                  <p:nvPr/>
                </p:nvSpPr>
                <p:spPr>
                  <a:xfrm>
                    <a:off x="3806441" y="1298639"/>
                    <a:ext cx="1045698" cy="993395"/>
                  </a:xfrm>
                  <a:custGeom>
                    <a:avLst/>
                    <a:gdLst>
                      <a:gd name="connsiteX0" fmla="*/ 292763 w 1218550"/>
                      <a:gd name="connsiteY0" fmla="*/ 0 h 1157601"/>
                      <a:gd name="connsiteX1" fmla="*/ 432894 w 1218550"/>
                      <a:gd name="connsiteY1" fmla="*/ 67505 h 1157601"/>
                      <a:gd name="connsiteX2" fmla="*/ 1206546 w 1218550"/>
                      <a:gd name="connsiteY2" fmla="*/ 705365 h 1157601"/>
                      <a:gd name="connsiteX3" fmla="*/ 1218550 w 1218550"/>
                      <a:gd name="connsiteY3" fmla="*/ 721417 h 1157601"/>
                      <a:gd name="connsiteX4" fmla="*/ 679908 w 1218550"/>
                      <a:gd name="connsiteY4" fmla="*/ 1157601 h 1157601"/>
                      <a:gd name="connsiteX5" fmla="*/ 671529 w 1218550"/>
                      <a:gd name="connsiteY5" fmla="*/ 1146396 h 1157601"/>
                      <a:gd name="connsiteX6" fmla="*/ 102406 w 1218550"/>
                      <a:gd name="connsiteY6" fmla="*/ 677165 h 1157601"/>
                      <a:gd name="connsiteX7" fmla="*/ 0 w 1218550"/>
                      <a:gd name="connsiteY7" fmla="*/ 627833 h 1157601"/>
                      <a:gd name="connsiteX8" fmla="*/ 292763 w 1218550"/>
                      <a:gd name="connsiteY8" fmla="*/ 0 h 1157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8550" h="1157601">
                        <a:moveTo>
                          <a:pt x="292763" y="0"/>
                        </a:moveTo>
                        <a:lnTo>
                          <a:pt x="432894" y="67505"/>
                        </a:lnTo>
                        <a:cubicBezTo>
                          <a:pt x="730184" y="229002"/>
                          <a:pt x="992755" y="446309"/>
                          <a:pt x="1206546" y="705365"/>
                        </a:cubicBezTo>
                        <a:lnTo>
                          <a:pt x="1218550" y="721417"/>
                        </a:lnTo>
                        <a:lnTo>
                          <a:pt x="679908" y="1157601"/>
                        </a:lnTo>
                        <a:lnTo>
                          <a:pt x="671529" y="1146396"/>
                        </a:lnTo>
                        <a:cubicBezTo>
                          <a:pt x="514257" y="955826"/>
                          <a:pt x="321101" y="795968"/>
                          <a:pt x="102406" y="677165"/>
                        </a:cubicBezTo>
                        <a:lnTo>
                          <a:pt x="0" y="627833"/>
                        </a:lnTo>
                        <a:lnTo>
                          <a:pt x="2927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6" name="Freeform 82">
                    <a:extLst>
                      <a:ext uri="{FF2B5EF4-FFF2-40B4-BE49-F238E27FC236}">
                        <a16:creationId xmlns:a16="http://schemas.microsoft.com/office/drawing/2014/main" id="{38A8C7F0-2513-2579-895C-4B748C0551C6}"/>
                      </a:ext>
                    </a:extLst>
                  </p:cNvPr>
                  <p:cNvSpPr/>
                  <p:nvPr/>
                </p:nvSpPr>
                <p:spPr>
                  <a:xfrm>
                    <a:off x="4392833" y="1921640"/>
                    <a:ext cx="903142" cy="1039363"/>
                  </a:xfrm>
                  <a:custGeom>
                    <a:avLst/>
                    <a:gdLst>
                      <a:gd name="connsiteX0" fmla="*/ 538642 w 1052430"/>
                      <a:gd name="connsiteY0" fmla="*/ 0 h 1211168"/>
                      <a:gd name="connsiteX1" fmla="*/ 674202 w 1052430"/>
                      <a:gd name="connsiteY1" fmla="*/ 181282 h 1211168"/>
                      <a:gd name="connsiteX2" fmla="*/ 1004200 w 1052430"/>
                      <a:gd name="connsiteY2" fmla="*/ 867734 h 1211168"/>
                      <a:gd name="connsiteX3" fmla="*/ 1052430 w 1052430"/>
                      <a:gd name="connsiteY3" fmla="*/ 1055306 h 1211168"/>
                      <a:gd name="connsiteX4" fmla="*/ 377320 w 1052430"/>
                      <a:gd name="connsiteY4" fmla="*/ 1211168 h 1211168"/>
                      <a:gd name="connsiteX5" fmla="*/ 342028 w 1052430"/>
                      <a:gd name="connsiteY5" fmla="*/ 1073913 h 1211168"/>
                      <a:gd name="connsiteX6" fmla="*/ 99272 w 1052430"/>
                      <a:gd name="connsiteY6" fmla="*/ 568937 h 1211168"/>
                      <a:gd name="connsiteX7" fmla="*/ 0 w 1052430"/>
                      <a:gd name="connsiteY7" fmla="*/ 436183 h 1211168"/>
                      <a:gd name="connsiteX8" fmla="*/ 538642 w 1052430"/>
                      <a:gd name="connsiteY8" fmla="*/ 0 h 1211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2430" h="1211168">
                        <a:moveTo>
                          <a:pt x="538642" y="0"/>
                        </a:moveTo>
                        <a:lnTo>
                          <a:pt x="674202" y="181282"/>
                        </a:lnTo>
                        <a:cubicBezTo>
                          <a:pt x="815595" y="390571"/>
                          <a:pt x="927572" y="621365"/>
                          <a:pt x="1004200" y="867734"/>
                        </a:cubicBezTo>
                        <a:lnTo>
                          <a:pt x="1052430" y="1055306"/>
                        </a:lnTo>
                        <a:lnTo>
                          <a:pt x="377320" y="1211168"/>
                        </a:lnTo>
                        <a:lnTo>
                          <a:pt x="342028" y="1073913"/>
                        </a:lnTo>
                        <a:cubicBezTo>
                          <a:pt x="285658" y="892676"/>
                          <a:pt x="203285" y="722896"/>
                          <a:pt x="99272" y="568937"/>
                        </a:cubicBezTo>
                        <a:lnTo>
                          <a:pt x="0" y="436183"/>
                        </a:lnTo>
                        <a:lnTo>
                          <a:pt x="53864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47" name="Freeform 76">
                    <a:extLst>
                      <a:ext uri="{FF2B5EF4-FFF2-40B4-BE49-F238E27FC236}">
                        <a16:creationId xmlns:a16="http://schemas.microsoft.com/office/drawing/2014/main" id="{BDB4F84E-9DF7-E5A1-34CF-65C678FC609D}"/>
                      </a:ext>
                    </a:extLst>
                  </p:cNvPr>
                  <p:cNvSpPr/>
                  <p:nvPr/>
                </p:nvSpPr>
                <p:spPr>
                  <a:xfrm>
                    <a:off x="4717849" y="2831987"/>
                    <a:ext cx="637922" cy="969078"/>
                  </a:xfrm>
                  <a:custGeom>
                    <a:avLst/>
                    <a:gdLst>
                      <a:gd name="connsiteX0" fmla="*/ 675110 w 743370"/>
                      <a:gd name="connsiteY0" fmla="*/ 0 h 1129265"/>
                      <a:gd name="connsiteX1" fmla="*/ 690087 w 743370"/>
                      <a:gd name="connsiteY1" fmla="*/ 58249 h 1129265"/>
                      <a:gd name="connsiteX2" fmla="*/ 743370 w 743370"/>
                      <a:gd name="connsiteY2" fmla="*/ 586803 h 1129265"/>
                      <a:gd name="connsiteX3" fmla="*/ 690087 w 743370"/>
                      <a:gd name="connsiteY3" fmla="*/ 1115357 h 1129265"/>
                      <a:gd name="connsiteX4" fmla="*/ 686511 w 743370"/>
                      <a:gd name="connsiteY4" fmla="*/ 1129265 h 1129265"/>
                      <a:gd name="connsiteX5" fmla="*/ 8387 w 743370"/>
                      <a:gd name="connsiteY5" fmla="*/ 985126 h 1129265"/>
                      <a:gd name="connsiteX6" fmla="*/ 10830 w 743370"/>
                      <a:gd name="connsiteY6" fmla="*/ 975625 h 1129265"/>
                      <a:gd name="connsiteX7" fmla="*/ 50027 w 743370"/>
                      <a:gd name="connsiteY7" fmla="*/ 586803 h 1129265"/>
                      <a:gd name="connsiteX8" fmla="*/ 10830 w 743370"/>
                      <a:gd name="connsiteY8" fmla="*/ 197981 h 1129265"/>
                      <a:gd name="connsiteX9" fmla="*/ 0 w 743370"/>
                      <a:gd name="connsiteY9" fmla="*/ 155862 h 1129265"/>
                      <a:gd name="connsiteX10" fmla="*/ 675110 w 743370"/>
                      <a:gd name="connsiteY10" fmla="*/ 0 h 1129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43370" h="1129265">
                        <a:moveTo>
                          <a:pt x="675110" y="0"/>
                        </a:moveTo>
                        <a:lnTo>
                          <a:pt x="690087" y="58249"/>
                        </a:lnTo>
                        <a:cubicBezTo>
                          <a:pt x="725023" y="228977"/>
                          <a:pt x="743370" y="405747"/>
                          <a:pt x="743370" y="586803"/>
                        </a:cubicBezTo>
                        <a:cubicBezTo>
                          <a:pt x="743370" y="767859"/>
                          <a:pt x="725023" y="944630"/>
                          <a:pt x="690087" y="1115357"/>
                        </a:cubicBezTo>
                        <a:lnTo>
                          <a:pt x="686511" y="1129265"/>
                        </a:lnTo>
                        <a:lnTo>
                          <a:pt x="8387" y="985126"/>
                        </a:lnTo>
                        <a:lnTo>
                          <a:pt x="10830" y="975625"/>
                        </a:lnTo>
                        <a:cubicBezTo>
                          <a:pt x="36531" y="850032"/>
                          <a:pt x="50027" y="719994"/>
                          <a:pt x="50027" y="586803"/>
                        </a:cubicBezTo>
                        <a:cubicBezTo>
                          <a:pt x="50027" y="453613"/>
                          <a:pt x="36531" y="323574"/>
                          <a:pt x="10830" y="197981"/>
                        </a:cubicBezTo>
                        <a:lnTo>
                          <a:pt x="0" y="155862"/>
                        </a:lnTo>
                        <a:lnTo>
                          <a:pt x="67511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48" name="Freeform 30">
                    <a:extLst>
                      <a:ext uri="{FF2B5EF4-FFF2-40B4-BE49-F238E27FC236}">
                        <a16:creationId xmlns:a16="http://schemas.microsoft.com/office/drawing/2014/main" id="{E09DB605-AFE8-9FCA-1A1E-A5A154C69C5F}"/>
                      </a:ext>
                    </a:extLst>
                  </p:cNvPr>
                  <p:cNvSpPr/>
                  <p:nvPr/>
                </p:nvSpPr>
                <p:spPr>
                  <a:xfrm>
                    <a:off x="4410135" y="3682111"/>
                    <a:ext cx="895624" cy="1035899"/>
                  </a:xfrm>
                  <a:custGeom>
                    <a:avLst/>
                    <a:gdLst>
                      <a:gd name="connsiteX0" fmla="*/ 365545 w 1043669"/>
                      <a:gd name="connsiteY0" fmla="*/ 0 h 1207132"/>
                      <a:gd name="connsiteX1" fmla="*/ 1043669 w 1043669"/>
                      <a:gd name="connsiteY1" fmla="*/ 144139 h 1207132"/>
                      <a:gd name="connsiteX2" fmla="*/ 984039 w 1043669"/>
                      <a:gd name="connsiteY2" fmla="*/ 376048 h 1207132"/>
                      <a:gd name="connsiteX3" fmla="*/ 654041 w 1043669"/>
                      <a:gd name="connsiteY3" fmla="*/ 1062500 h 1207132"/>
                      <a:gd name="connsiteX4" fmla="*/ 545888 w 1043669"/>
                      <a:gd name="connsiteY4" fmla="*/ 1207132 h 1207132"/>
                      <a:gd name="connsiteX5" fmla="*/ 0 w 1043669"/>
                      <a:gd name="connsiteY5" fmla="*/ 780638 h 1207132"/>
                      <a:gd name="connsiteX6" fmla="*/ 79111 w 1043669"/>
                      <a:gd name="connsiteY6" fmla="*/ 674845 h 1207132"/>
                      <a:gd name="connsiteX7" fmla="*/ 321867 w 1043669"/>
                      <a:gd name="connsiteY7" fmla="*/ 169869 h 1207132"/>
                      <a:gd name="connsiteX8" fmla="*/ 365545 w 1043669"/>
                      <a:gd name="connsiteY8" fmla="*/ 0 h 1207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669" h="1207132">
                        <a:moveTo>
                          <a:pt x="365545" y="0"/>
                        </a:moveTo>
                        <a:lnTo>
                          <a:pt x="1043669" y="144139"/>
                        </a:lnTo>
                        <a:lnTo>
                          <a:pt x="984039" y="376048"/>
                        </a:lnTo>
                        <a:cubicBezTo>
                          <a:pt x="907411" y="622417"/>
                          <a:pt x="795434" y="853212"/>
                          <a:pt x="654041" y="1062500"/>
                        </a:cubicBezTo>
                        <a:lnTo>
                          <a:pt x="545888" y="1207132"/>
                        </a:lnTo>
                        <a:lnTo>
                          <a:pt x="0" y="780638"/>
                        </a:lnTo>
                        <a:lnTo>
                          <a:pt x="79111" y="674845"/>
                        </a:lnTo>
                        <a:cubicBezTo>
                          <a:pt x="183124" y="520886"/>
                          <a:pt x="265497" y="351106"/>
                          <a:pt x="321867" y="169869"/>
                        </a:cubicBezTo>
                        <a:lnTo>
                          <a:pt x="36554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9" name="Freeform 26">
                    <a:extLst>
                      <a:ext uri="{FF2B5EF4-FFF2-40B4-BE49-F238E27FC236}">
                        <a16:creationId xmlns:a16="http://schemas.microsoft.com/office/drawing/2014/main" id="{C48847F0-795B-19E5-2592-26D40B229FAE}"/>
                      </a:ext>
                    </a:extLst>
                  </p:cNvPr>
                  <p:cNvSpPr/>
                  <p:nvPr/>
                </p:nvSpPr>
                <p:spPr>
                  <a:xfrm>
                    <a:off x="3832450" y="4355932"/>
                    <a:ext cx="1043209" cy="999500"/>
                  </a:xfrm>
                  <a:custGeom>
                    <a:avLst/>
                    <a:gdLst>
                      <a:gd name="connsiteX0" fmla="*/ 669763 w 1215650"/>
                      <a:gd name="connsiteY0" fmla="*/ 0 h 1164716"/>
                      <a:gd name="connsiteX1" fmla="*/ 1215650 w 1215650"/>
                      <a:gd name="connsiteY1" fmla="*/ 426494 h 1164716"/>
                      <a:gd name="connsiteX2" fmla="*/ 1176238 w 1215650"/>
                      <a:gd name="connsiteY2" fmla="*/ 479198 h 1164716"/>
                      <a:gd name="connsiteX3" fmla="*/ 402586 w 1215650"/>
                      <a:gd name="connsiteY3" fmla="*/ 1117058 h 1164716"/>
                      <a:gd name="connsiteX4" fmla="*/ 303656 w 1215650"/>
                      <a:gd name="connsiteY4" fmla="*/ 1164716 h 1164716"/>
                      <a:gd name="connsiteX5" fmla="*/ 0 w 1215650"/>
                      <a:gd name="connsiteY5" fmla="*/ 542130 h 1164716"/>
                      <a:gd name="connsiteX6" fmla="*/ 72098 w 1215650"/>
                      <a:gd name="connsiteY6" fmla="*/ 507398 h 1164716"/>
                      <a:gd name="connsiteX7" fmla="*/ 641221 w 1215650"/>
                      <a:gd name="connsiteY7" fmla="*/ 38167 h 1164716"/>
                      <a:gd name="connsiteX8" fmla="*/ 669763 w 1215650"/>
                      <a:gd name="connsiteY8" fmla="*/ 0 h 116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650" h="1164716">
                        <a:moveTo>
                          <a:pt x="669763" y="0"/>
                        </a:moveTo>
                        <a:lnTo>
                          <a:pt x="1215650" y="426494"/>
                        </a:lnTo>
                        <a:lnTo>
                          <a:pt x="1176238" y="479198"/>
                        </a:lnTo>
                        <a:cubicBezTo>
                          <a:pt x="962447" y="738254"/>
                          <a:pt x="699876" y="955561"/>
                          <a:pt x="402586" y="1117058"/>
                        </a:cubicBezTo>
                        <a:lnTo>
                          <a:pt x="303656" y="1164716"/>
                        </a:lnTo>
                        <a:lnTo>
                          <a:pt x="0" y="542130"/>
                        </a:lnTo>
                        <a:lnTo>
                          <a:pt x="72098" y="507398"/>
                        </a:lnTo>
                        <a:cubicBezTo>
                          <a:pt x="290793" y="388595"/>
                          <a:pt x="483949" y="228737"/>
                          <a:pt x="641221" y="38167"/>
                        </a:cubicBezTo>
                        <a:lnTo>
                          <a:pt x="6697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50" name="Oval 158">
                    <a:extLst>
                      <a:ext uri="{FF2B5EF4-FFF2-40B4-BE49-F238E27FC236}">
                        <a16:creationId xmlns:a16="http://schemas.microsoft.com/office/drawing/2014/main" id="{EA7AF881-6FB8-2D27-1032-AAD4581590EC}"/>
                      </a:ext>
                    </a:extLst>
                  </p:cNvPr>
                  <p:cNvSpPr/>
                  <p:nvPr/>
                </p:nvSpPr>
                <p:spPr>
                  <a:xfrm>
                    <a:off x="1449521" y="1679922"/>
                    <a:ext cx="3311258" cy="331125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IN" b="1" dirty="0">
                        <a:solidFill>
                          <a:schemeClr val="tx1"/>
                        </a:solidFill>
                      </a:rPr>
                      <a:t>INVESTIMENTOS OBRIGATÓRIOS</a:t>
                    </a:r>
                  </a:p>
                </p:txBody>
              </p:sp>
            </p:grpSp>
            <p:grpSp>
              <p:nvGrpSpPr>
                <p:cNvPr id="24" name="Group 311">
                  <a:extLst>
                    <a:ext uri="{FF2B5EF4-FFF2-40B4-BE49-F238E27FC236}">
                      <a16:creationId xmlns:a16="http://schemas.microsoft.com/office/drawing/2014/main" id="{C0CCBEC8-976E-21AB-085C-1CB65EEF3A36}"/>
                    </a:ext>
                  </a:extLst>
                </p:cNvPr>
                <p:cNvGrpSpPr/>
                <p:nvPr/>
              </p:nvGrpSpPr>
              <p:grpSpPr>
                <a:xfrm>
                  <a:off x="2110879" y="5166091"/>
                  <a:ext cx="205789" cy="27276"/>
                  <a:chOff x="5127625" y="1862138"/>
                  <a:chExt cx="3078163" cy="407988"/>
                </a:xfrm>
                <a:solidFill>
                  <a:schemeClr val="bg1"/>
                </a:solidFill>
              </p:grpSpPr>
              <p:sp>
                <p:nvSpPr>
                  <p:cNvPr id="31" name="Oval 177">
                    <a:extLst>
                      <a:ext uri="{FF2B5EF4-FFF2-40B4-BE49-F238E27FC236}">
                        <a16:creationId xmlns:a16="http://schemas.microsoft.com/office/drawing/2014/main" id="{2CF33EA9-C91D-5192-63B3-32E25912FC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27625" y="1862138"/>
                    <a:ext cx="409575" cy="407988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2" name="Oval 179">
                    <a:extLst>
                      <a:ext uri="{FF2B5EF4-FFF2-40B4-BE49-F238E27FC236}">
                        <a16:creationId xmlns:a16="http://schemas.microsoft.com/office/drawing/2014/main" id="{B4E0EC09-123C-640D-A775-E6CE963EF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794625" y="1862138"/>
                    <a:ext cx="411163" cy="407988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  <p:pic>
          <p:nvPicPr>
            <p:cNvPr id="119" name="Gráfico 118" descr="Lista estrutura de tópicos">
              <a:extLst>
                <a:ext uri="{FF2B5EF4-FFF2-40B4-BE49-F238E27FC236}">
                  <a16:creationId xmlns:a16="http://schemas.microsoft.com/office/drawing/2014/main" id="{C63A4B39-945C-9AC9-2F64-3C0D23989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9284" y="2387437"/>
              <a:ext cx="437927" cy="437927"/>
            </a:xfrm>
            <a:prstGeom prst="rect">
              <a:avLst/>
            </a:prstGeom>
          </p:spPr>
        </p:pic>
        <p:pic>
          <p:nvPicPr>
            <p:cNvPr id="121" name="Gráfico 120" descr="Britadeira estrutura de tópicos">
              <a:extLst>
                <a:ext uri="{FF2B5EF4-FFF2-40B4-BE49-F238E27FC236}">
                  <a16:creationId xmlns:a16="http://schemas.microsoft.com/office/drawing/2014/main" id="{C1F8A788-5052-788C-9A8F-3282C20B7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1152" y="4038524"/>
              <a:ext cx="457200" cy="457200"/>
            </a:xfrm>
            <a:prstGeom prst="rect">
              <a:avLst/>
            </a:prstGeom>
          </p:spPr>
        </p:pic>
        <p:pic>
          <p:nvPicPr>
            <p:cNvPr id="123" name="Gráfico 122" descr="Escola estrutura de tópicos">
              <a:extLst>
                <a:ext uri="{FF2B5EF4-FFF2-40B4-BE49-F238E27FC236}">
                  <a16:creationId xmlns:a16="http://schemas.microsoft.com/office/drawing/2014/main" id="{092A59C5-7B03-F3C7-E1D2-0C443DD66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1754" y="3243712"/>
              <a:ext cx="528219" cy="528219"/>
            </a:xfrm>
            <a:prstGeom prst="rect">
              <a:avLst/>
            </a:prstGeom>
          </p:spPr>
        </p:pic>
        <p:pic>
          <p:nvPicPr>
            <p:cNvPr id="125" name="Gráfico 124" descr="Acesso para cadeira de rodas com preenchimento sólido">
              <a:extLst>
                <a:ext uri="{FF2B5EF4-FFF2-40B4-BE49-F238E27FC236}">
                  <a16:creationId xmlns:a16="http://schemas.microsoft.com/office/drawing/2014/main" id="{9E5F52B2-F2BA-45DB-937F-FA01F908F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95460" y="4686495"/>
              <a:ext cx="447920" cy="447920"/>
            </a:xfrm>
            <a:prstGeom prst="rect">
              <a:avLst/>
            </a:prstGeom>
          </p:spPr>
        </p:pic>
        <p:pic>
          <p:nvPicPr>
            <p:cNvPr id="129" name="Gráfico 128" descr="Raio estrutura de tópicos">
              <a:extLst>
                <a:ext uri="{FF2B5EF4-FFF2-40B4-BE49-F238E27FC236}">
                  <a16:creationId xmlns:a16="http://schemas.microsoft.com/office/drawing/2014/main" id="{5DD2A943-0722-1AF7-9D66-172ED14BD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40274" y="5303593"/>
              <a:ext cx="486486" cy="486486"/>
            </a:xfrm>
            <a:prstGeom prst="rect">
              <a:avLst/>
            </a:prstGeom>
          </p:spPr>
        </p:pic>
        <p:pic>
          <p:nvPicPr>
            <p:cNvPr id="131" name="Gráfico 130" descr="Escudo com preenchimento sólido">
              <a:extLst>
                <a:ext uri="{FF2B5EF4-FFF2-40B4-BE49-F238E27FC236}">
                  <a16:creationId xmlns:a16="http://schemas.microsoft.com/office/drawing/2014/main" id="{66CCBCB0-94ED-D4FC-AC52-4585DA6A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54227" y="2718145"/>
              <a:ext cx="446119" cy="446119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BF1C6C-87C3-C483-5796-A65F8C6F8F6F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CA40AA9A-7DF6-92FA-9839-F1943F2F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8" name="Imagem 1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CA50B7A9-9F26-3249-16BD-C9F2B4F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6DBC46B-B962-34DB-27BD-55269F1C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53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78" y="230975"/>
            <a:ext cx="11209325" cy="1325563"/>
          </a:xfrm>
        </p:spPr>
        <p:txBody>
          <a:bodyPr rtlCol="0">
            <a:normAutofit/>
          </a:bodyPr>
          <a:lstStyle/>
          <a:p>
            <a:pPr algn="l" rtl="0"/>
            <a:r>
              <a:rPr lang="pt-BR" sz="3600">
                <a:cs typeface="Times New Roman"/>
              </a:rPr>
              <a:t>REINVESTIMENTOS - REPEX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11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8C023DDF-10AA-D17C-8AFD-C5C4F41F723C}"/>
              </a:ext>
            </a:extLst>
          </p:cNvPr>
          <p:cNvSpPr txBox="1">
            <a:spLocks/>
          </p:cNvSpPr>
          <p:nvPr/>
        </p:nvSpPr>
        <p:spPr>
          <a:xfrm>
            <a:off x="838200" y="1484187"/>
            <a:ext cx="11407274" cy="5199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/>
          </a:p>
          <a:p>
            <a:pPr>
              <a:buFont typeface="Wingdings" panose="05000000000000000000" pitchFamily="2" charset="2"/>
              <a:buChar char="ü"/>
            </a:pPr>
            <a:endParaRPr lang="pt-BR"/>
          </a:p>
          <a:p>
            <a:pPr>
              <a:buFont typeface="Wingdings" panose="05000000000000000000" pitchFamily="2" charset="2"/>
              <a:buChar char="ü"/>
            </a:pPr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BF1C6C-87C3-C483-5796-A65F8C6F8F6F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CA40AA9A-7DF6-92FA-9839-F1943F2F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8" name="Imagem 1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CA50B7A9-9F26-3249-16BD-C9F2B4F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6DBC46B-B962-34DB-27BD-55269F1C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128F8022-4FF6-4B24-D285-53AEDE8D3AC9}"/>
              </a:ext>
            </a:extLst>
          </p:cNvPr>
          <p:cNvSpPr txBox="1"/>
          <p:nvPr/>
        </p:nvSpPr>
        <p:spPr>
          <a:xfrm>
            <a:off x="138731" y="1653322"/>
            <a:ext cx="1191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/>
              <a:t>Investimentos</a:t>
            </a:r>
            <a:r>
              <a:rPr lang="en-US" sz="1600"/>
              <a:t> de forma </a:t>
            </a:r>
            <a:r>
              <a:rPr lang="pt-BR" sz="1600"/>
              <a:t>consistente</a:t>
            </a:r>
            <a:r>
              <a:rPr lang="en-US" sz="1600"/>
              <a:t> e </a:t>
            </a:r>
            <a:r>
              <a:rPr lang="pt-BR" sz="1600"/>
              <a:t>constante</a:t>
            </a:r>
            <a:r>
              <a:rPr lang="en-US" sz="1600"/>
              <a:t> </a:t>
            </a:r>
            <a:r>
              <a:rPr lang="pt-BR" sz="1600"/>
              <a:t>são</a:t>
            </a:r>
            <a:r>
              <a:rPr lang="en-US" sz="1600"/>
              <a:t> </a:t>
            </a:r>
            <a:r>
              <a:rPr lang="pt-BR" sz="1600"/>
              <a:t>essenciais</a:t>
            </a:r>
            <a:r>
              <a:rPr lang="en-US" sz="1600"/>
              <a:t> para </a:t>
            </a:r>
            <a:r>
              <a:rPr lang="pt-BR" sz="1600"/>
              <a:t>garantir</a:t>
            </a:r>
            <a:r>
              <a:rPr lang="en-US" sz="1600"/>
              <a:t> que a </a:t>
            </a:r>
            <a:r>
              <a:rPr lang="pt-BR" sz="1600"/>
              <a:t>Serraria</a:t>
            </a:r>
            <a:r>
              <a:rPr lang="en-US" sz="1600"/>
              <a:t> </a:t>
            </a:r>
            <a:r>
              <a:rPr lang="pt-BR" sz="1600"/>
              <a:t>esteja</a:t>
            </a:r>
            <a:r>
              <a:rPr lang="en-US" sz="1600"/>
              <a:t>  sempre </a:t>
            </a:r>
            <a:r>
              <a:rPr lang="pt-BR" sz="1600"/>
              <a:t>bem</a:t>
            </a:r>
            <a:r>
              <a:rPr lang="en-US" sz="1600"/>
              <a:t> </a:t>
            </a:r>
            <a:r>
              <a:rPr lang="pt-BR" sz="1600"/>
              <a:t>cuidada</a:t>
            </a:r>
            <a:r>
              <a:rPr lang="en-US" sz="1600"/>
              <a:t>!</a:t>
            </a:r>
            <a:endParaRPr lang="pt-BR" sz="160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1858E43-2A63-4B2B-8C36-2C9898718630}"/>
              </a:ext>
            </a:extLst>
          </p:cNvPr>
          <p:cNvGrpSpPr/>
          <p:nvPr/>
        </p:nvGrpSpPr>
        <p:grpSpPr>
          <a:xfrm>
            <a:off x="342899" y="2334644"/>
            <a:ext cx="9695323" cy="3633579"/>
            <a:chOff x="-91750" y="1202826"/>
            <a:chExt cx="12340466" cy="5077968"/>
          </a:xfrm>
        </p:grpSpPr>
        <p:grpSp>
          <p:nvGrpSpPr>
            <p:cNvPr id="20" name="Google Shape;274;p23">
              <a:extLst>
                <a:ext uri="{FF2B5EF4-FFF2-40B4-BE49-F238E27FC236}">
                  <a16:creationId xmlns:a16="http://schemas.microsoft.com/office/drawing/2014/main" id="{3572E162-F274-F8F5-7C92-B59E125772D7}"/>
                </a:ext>
              </a:extLst>
            </p:cNvPr>
            <p:cNvGrpSpPr/>
            <p:nvPr/>
          </p:nvGrpSpPr>
          <p:grpSpPr>
            <a:xfrm>
              <a:off x="1408829" y="1259260"/>
              <a:ext cx="4264544" cy="1124710"/>
              <a:chOff x="1056620" y="1248021"/>
              <a:chExt cx="3198408" cy="843533"/>
            </a:xfrm>
          </p:grpSpPr>
          <p:sp>
            <p:nvSpPr>
              <p:cNvPr id="134" name="Google Shape;275;p23">
                <a:extLst>
                  <a:ext uri="{FF2B5EF4-FFF2-40B4-BE49-F238E27FC236}">
                    <a16:creationId xmlns:a16="http://schemas.microsoft.com/office/drawing/2014/main" id="{D3852E33-F8DF-DE03-AA54-545F454AD09C}"/>
                  </a:ext>
                </a:extLst>
              </p:cNvPr>
              <p:cNvSpPr/>
              <p:nvPr/>
            </p:nvSpPr>
            <p:spPr>
              <a:xfrm>
                <a:off x="1056620" y="1248021"/>
                <a:ext cx="3198408" cy="383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CICLO 01 – 3º AO 5º ANO</a:t>
                </a:r>
                <a:endParaRPr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5" name="Google Shape;276;p23">
                <a:extLst>
                  <a:ext uri="{FF2B5EF4-FFF2-40B4-BE49-F238E27FC236}">
                    <a16:creationId xmlns:a16="http://schemas.microsoft.com/office/drawing/2014/main" id="{D4943874-48A6-0E42-F38C-094702E43CB6}"/>
                  </a:ext>
                </a:extLst>
              </p:cNvPr>
              <p:cNvSpPr txBox="1"/>
              <p:nvPr/>
            </p:nvSpPr>
            <p:spPr>
              <a:xfrm>
                <a:off x="1486384" y="1524854"/>
                <a:ext cx="2289000" cy="5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-IN" sz="1400" b="1" dirty="0">
                    <a:cs typeface="Arial"/>
                  </a:rPr>
                  <a:t>R$ 72 MIL </a:t>
                </a:r>
                <a:endParaRPr lang="en-IN" sz="1400" b="1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IN" sz="1400" b="1" dirty="0">
                    <a:solidFill>
                      <a:schemeClr val="bg1"/>
                    </a:solidFill>
                    <a:cs typeface="Arial"/>
                  </a:rPr>
                  <a:t>  </a:t>
                </a:r>
                <a:endParaRPr lang="en-IN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oogle Shape;280;p23">
              <a:extLst>
                <a:ext uri="{FF2B5EF4-FFF2-40B4-BE49-F238E27FC236}">
                  <a16:creationId xmlns:a16="http://schemas.microsoft.com/office/drawing/2014/main" id="{214399C3-6734-00D1-08C1-8A675ED94EFC}"/>
                </a:ext>
              </a:extLst>
            </p:cNvPr>
            <p:cNvGrpSpPr/>
            <p:nvPr/>
          </p:nvGrpSpPr>
          <p:grpSpPr>
            <a:xfrm>
              <a:off x="-91750" y="4451378"/>
              <a:ext cx="4797007" cy="1307206"/>
              <a:chOff x="-68813" y="3346059"/>
              <a:chExt cx="3597756" cy="980404"/>
            </a:xfrm>
          </p:grpSpPr>
          <p:sp>
            <p:nvSpPr>
              <p:cNvPr id="127" name="Google Shape;281;p23">
                <a:extLst>
                  <a:ext uri="{FF2B5EF4-FFF2-40B4-BE49-F238E27FC236}">
                    <a16:creationId xmlns:a16="http://schemas.microsoft.com/office/drawing/2014/main" id="{B8038592-1470-AF69-B176-8F57696DE7BE}"/>
                  </a:ext>
                </a:extLst>
              </p:cNvPr>
              <p:cNvSpPr/>
              <p:nvPr/>
            </p:nvSpPr>
            <p:spPr>
              <a:xfrm>
                <a:off x="-68813" y="3346059"/>
                <a:ext cx="3597756" cy="300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CICLO 05 – 18º AO 20º ANO </a:t>
                </a:r>
              </a:p>
              <a:p>
                <a:pPr algn="ctr"/>
                <a:r>
                  <a:rPr lang="en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(FIM DA CONCESSÃO)</a:t>
                </a:r>
                <a:endParaRPr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8" name="Google Shape;282;p23">
                <a:extLst>
                  <a:ext uri="{FF2B5EF4-FFF2-40B4-BE49-F238E27FC236}">
                    <a16:creationId xmlns:a16="http://schemas.microsoft.com/office/drawing/2014/main" id="{0329FEA9-78B2-34C2-585B-737FA41D9C95}"/>
                  </a:ext>
                </a:extLst>
              </p:cNvPr>
              <p:cNvSpPr txBox="1"/>
              <p:nvPr/>
            </p:nvSpPr>
            <p:spPr>
              <a:xfrm>
                <a:off x="1133353" y="3759763"/>
                <a:ext cx="2289000" cy="5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pt-BR" sz="1400" b="1" dirty="0">
                    <a:cs typeface="Arial"/>
                    <a:sym typeface="Roboto"/>
                  </a:rPr>
                  <a:t>R</a:t>
                </a:r>
                <a:r>
                  <a:rPr lang="en" sz="1400" b="1" dirty="0">
                    <a:cs typeface="Arial"/>
                    <a:sym typeface="Roboto"/>
                  </a:rPr>
                  <a:t>$ 107 MIL</a:t>
                </a:r>
                <a:endParaRPr sz="1400" b="1" dirty="0"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23" name="Google Shape;283;p23">
              <a:extLst>
                <a:ext uri="{FF2B5EF4-FFF2-40B4-BE49-F238E27FC236}">
                  <a16:creationId xmlns:a16="http://schemas.microsoft.com/office/drawing/2014/main" id="{C753A747-990C-BAD9-3BDC-77F5ACECC805}"/>
                </a:ext>
              </a:extLst>
            </p:cNvPr>
            <p:cNvGrpSpPr/>
            <p:nvPr/>
          </p:nvGrpSpPr>
          <p:grpSpPr>
            <a:xfrm>
              <a:off x="6005975" y="1202826"/>
              <a:ext cx="4544987" cy="958788"/>
              <a:chOff x="4504481" y="1211549"/>
              <a:chExt cx="3408740" cy="719091"/>
            </a:xfrm>
          </p:grpSpPr>
          <p:sp>
            <p:nvSpPr>
              <p:cNvPr id="124" name="Google Shape;284;p23">
                <a:extLst>
                  <a:ext uri="{FF2B5EF4-FFF2-40B4-BE49-F238E27FC236}">
                    <a16:creationId xmlns:a16="http://schemas.microsoft.com/office/drawing/2014/main" id="{1F04E175-7F7F-E740-E31F-9CA916D2BF63}"/>
                  </a:ext>
                </a:extLst>
              </p:cNvPr>
              <p:cNvSpPr/>
              <p:nvPr/>
            </p:nvSpPr>
            <p:spPr>
              <a:xfrm>
                <a:off x="4504481" y="1211549"/>
                <a:ext cx="3408740" cy="268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/>
                <a:r>
                  <a:rPr lang="en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CICLO 02 – 6º AO 9º ANO</a:t>
                </a:r>
                <a:r>
                  <a:rPr lang="en" sz="2000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 </a:t>
                </a:r>
                <a:endParaRPr sz="2000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6" name="Google Shape;285;p23">
                <a:extLst>
                  <a:ext uri="{FF2B5EF4-FFF2-40B4-BE49-F238E27FC236}">
                    <a16:creationId xmlns:a16="http://schemas.microsoft.com/office/drawing/2014/main" id="{C3108C83-8E9D-FF29-29EB-83049D83E0FB}"/>
                  </a:ext>
                </a:extLst>
              </p:cNvPr>
              <p:cNvSpPr txBox="1"/>
              <p:nvPr/>
            </p:nvSpPr>
            <p:spPr>
              <a:xfrm>
                <a:off x="5079388" y="1363940"/>
                <a:ext cx="2279100" cy="5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>
                    <a:cs typeface="Arial" panose="020B0604020202020204" pitchFamily="34" charset="0"/>
                  </a:defRPr>
                </a:lvl1pPr>
              </a:lstStyle>
              <a:p>
                <a:r>
                  <a:rPr lang="pt-BR" sz="1400" dirty="0">
                    <a:cs typeface="Arial"/>
                    <a:sym typeface="Roboto"/>
                  </a:rPr>
                  <a:t>              R</a:t>
                </a:r>
                <a:r>
                  <a:rPr lang="en" sz="1400" dirty="0">
                    <a:cs typeface="Arial"/>
                    <a:sym typeface="Roboto"/>
                  </a:rPr>
                  <a:t>$ 897 MIL</a:t>
                </a:r>
                <a:endParaRPr sz="1400" dirty="0">
                  <a:sym typeface="Roboto"/>
                </a:endParaRPr>
              </a:p>
            </p:txBody>
          </p:sp>
        </p:grpSp>
        <p:grpSp>
          <p:nvGrpSpPr>
            <p:cNvPr id="25" name="Google Shape;286;p23">
              <a:extLst>
                <a:ext uri="{FF2B5EF4-FFF2-40B4-BE49-F238E27FC236}">
                  <a16:creationId xmlns:a16="http://schemas.microsoft.com/office/drawing/2014/main" id="{7D33902A-AE32-D1BE-C10F-516CD5E4B8F1}"/>
                </a:ext>
              </a:extLst>
            </p:cNvPr>
            <p:cNvGrpSpPr/>
            <p:nvPr/>
          </p:nvGrpSpPr>
          <p:grpSpPr>
            <a:xfrm>
              <a:off x="7985737" y="2760943"/>
              <a:ext cx="4262979" cy="974796"/>
              <a:chOff x="5989303" y="2085408"/>
              <a:chExt cx="3197234" cy="731098"/>
            </a:xfrm>
          </p:grpSpPr>
          <p:sp>
            <p:nvSpPr>
              <p:cNvPr id="120" name="Google Shape;287;p23">
                <a:extLst>
                  <a:ext uri="{FF2B5EF4-FFF2-40B4-BE49-F238E27FC236}">
                    <a16:creationId xmlns:a16="http://schemas.microsoft.com/office/drawing/2014/main" id="{23BC4CF2-80B6-5B44-17F7-EF768058F8E9}"/>
                  </a:ext>
                </a:extLst>
              </p:cNvPr>
              <p:cNvSpPr/>
              <p:nvPr/>
            </p:nvSpPr>
            <p:spPr>
              <a:xfrm>
                <a:off x="5989303" y="2085408"/>
                <a:ext cx="3197234" cy="221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/>
                <a:r>
                  <a:rPr lang="en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CICLO 03 – 10º AO 13º ANO</a:t>
                </a:r>
                <a:endParaRPr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2" name="Google Shape;288;p23">
                <a:extLst>
                  <a:ext uri="{FF2B5EF4-FFF2-40B4-BE49-F238E27FC236}">
                    <a16:creationId xmlns:a16="http://schemas.microsoft.com/office/drawing/2014/main" id="{2CEF7157-418D-CAA3-5ED3-8EC7B60C30D5}"/>
                  </a:ext>
                </a:extLst>
              </p:cNvPr>
              <p:cNvSpPr txBox="1"/>
              <p:nvPr/>
            </p:nvSpPr>
            <p:spPr>
              <a:xfrm>
                <a:off x="6232535" y="2249806"/>
                <a:ext cx="2279100" cy="5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>
                  <a:defRPr lang="en-US"/>
                </a:defPPr>
                <a:lvl1pPr algn="ctr">
                  <a:defRPr sz="1600" b="1">
                    <a:cs typeface="Arial" panose="020B0604020202020204" pitchFamily="34" charset="0"/>
                  </a:defRPr>
                </a:lvl1pPr>
              </a:lstStyle>
              <a:p>
                <a:r>
                  <a:rPr lang="pt-BR" sz="1400" dirty="0">
                    <a:cs typeface="Arial"/>
                    <a:sym typeface="Roboto"/>
                  </a:rPr>
                  <a:t>             R</a:t>
                </a:r>
                <a:r>
                  <a:rPr lang="en" sz="1400" dirty="0">
                    <a:cs typeface="Arial"/>
                    <a:sym typeface="Roboto"/>
                  </a:rPr>
                  <a:t>$ 1,56 MILHÕES</a:t>
                </a:r>
                <a:endParaRPr sz="1400" dirty="0">
                  <a:cs typeface="Arial"/>
                  <a:sym typeface="Roboto"/>
                </a:endParaRPr>
              </a:p>
            </p:txBody>
          </p:sp>
        </p:grpSp>
        <p:grpSp>
          <p:nvGrpSpPr>
            <p:cNvPr id="26" name="Google Shape;289;p23">
              <a:extLst>
                <a:ext uri="{FF2B5EF4-FFF2-40B4-BE49-F238E27FC236}">
                  <a16:creationId xmlns:a16="http://schemas.microsoft.com/office/drawing/2014/main" id="{5AD0A78A-D4D6-3714-DC5A-7B17EAF2EB86}"/>
                </a:ext>
              </a:extLst>
            </p:cNvPr>
            <p:cNvGrpSpPr/>
            <p:nvPr/>
          </p:nvGrpSpPr>
          <p:grpSpPr>
            <a:xfrm>
              <a:off x="7589972" y="5326708"/>
              <a:ext cx="4406127" cy="954086"/>
              <a:chOff x="5692477" y="3766522"/>
              <a:chExt cx="3304595" cy="715564"/>
            </a:xfrm>
          </p:grpSpPr>
          <p:sp>
            <p:nvSpPr>
              <p:cNvPr id="57" name="Google Shape;290;p23">
                <a:extLst>
                  <a:ext uri="{FF2B5EF4-FFF2-40B4-BE49-F238E27FC236}">
                    <a16:creationId xmlns:a16="http://schemas.microsoft.com/office/drawing/2014/main" id="{EA320C58-5914-98F3-6ECD-B06EB9F7B97B}"/>
                  </a:ext>
                </a:extLst>
              </p:cNvPr>
              <p:cNvSpPr/>
              <p:nvPr/>
            </p:nvSpPr>
            <p:spPr>
              <a:xfrm>
                <a:off x="5692477" y="3766522"/>
                <a:ext cx="3304595" cy="130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/>
                <a:r>
                  <a:rPr lang="en" b="1" dirty="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CICLO 04 – 14º AO 17º ANO</a:t>
                </a:r>
                <a:endParaRPr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8" name="Google Shape;291;p23">
                <a:extLst>
                  <a:ext uri="{FF2B5EF4-FFF2-40B4-BE49-F238E27FC236}">
                    <a16:creationId xmlns:a16="http://schemas.microsoft.com/office/drawing/2014/main" id="{982D3EFE-222F-B38F-E284-ACA3EA585903}"/>
                  </a:ext>
                </a:extLst>
              </p:cNvPr>
              <p:cNvSpPr txBox="1"/>
              <p:nvPr/>
            </p:nvSpPr>
            <p:spPr>
              <a:xfrm>
                <a:off x="6259626" y="3915386"/>
                <a:ext cx="2279100" cy="56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>
                  <a:defRPr lang="en-US"/>
                </a:defPPr>
                <a:lvl1pPr>
                  <a:defRPr sz="1600" b="1">
                    <a:cs typeface="Arial" panose="020B0604020202020204" pitchFamily="34" charset="0"/>
                  </a:defRPr>
                </a:lvl1pPr>
              </a:lstStyle>
              <a:p>
                <a:r>
                  <a:rPr lang="pt-BR" sz="1400" dirty="0">
                    <a:cs typeface="Arial"/>
                    <a:sym typeface="Roboto"/>
                  </a:rPr>
                  <a:t>             R$ 989 MIL</a:t>
                </a:r>
                <a:endParaRPr lang="pt-BR" sz="1400" dirty="0">
                  <a:sym typeface="Roboto"/>
                </a:endParaRPr>
              </a:p>
              <a:p>
                <a:endParaRPr sz="1400" dirty="0">
                  <a:sym typeface="Roboto"/>
                </a:endParaRPr>
              </a:p>
            </p:txBody>
          </p:sp>
        </p:grpSp>
        <p:grpSp>
          <p:nvGrpSpPr>
            <p:cNvPr id="27" name="Google Shape;292;p23">
              <a:extLst>
                <a:ext uri="{FF2B5EF4-FFF2-40B4-BE49-F238E27FC236}">
                  <a16:creationId xmlns:a16="http://schemas.microsoft.com/office/drawing/2014/main" id="{D46C694B-8517-DB63-E2BE-2C1A0EE34CC8}"/>
                </a:ext>
              </a:extLst>
            </p:cNvPr>
            <p:cNvGrpSpPr/>
            <p:nvPr/>
          </p:nvGrpSpPr>
          <p:grpSpPr>
            <a:xfrm>
              <a:off x="3964372" y="1485949"/>
              <a:ext cx="4443746" cy="4643148"/>
              <a:chOff x="3218575" y="1435950"/>
              <a:chExt cx="2834021" cy="2961191"/>
            </a:xfrm>
          </p:grpSpPr>
          <p:sp>
            <p:nvSpPr>
              <p:cNvPr id="29" name="Google Shape;294;p23">
                <a:extLst>
                  <a:ext uri="{FF2B5EF4-FFF2-40B4-BE49-F238E27FC236}">
                    <a16:creationId xmlns:a16="http://schemas.microsoft.com/office/drawing/2014/main" id="{427E56CA-CFFE-ACC6-D8FF-CA2B956FA80E}"/>
                  </a:ext>
                </a:extLst>
              </p:cNvPr>
              <p:cNvSpPr/>
              <p:nvPr/>
            </p:nvSpPr>
            <p:spPr>
              <a:xfrm>
                <a:off x="4651659" y="1438073"/>
                <a:ext cx="1197592" cy="1150751"/>
              </a:xfrm>
              <a:custGeom>
                <a:avLst/>
                <a:gdLst/>
                <a:ahLst/>
                <a:cxnLst/>
                <a:rect l="l" t="t" r="r" b="b"/>
                <a:pathLst>
                  <a:path w="67139" h="64513" extrusionOk="0">
                    <a:moveTo>
                      <a:pt x="279" y="1"/>
                    </a:moveTo>
                    <a:lnTo>
                      <a:pt x="12931" y="23076"/>
                    </a:lnTo>
                    <a:lnTo>
                      <a:pt x="1" y="46888"/>
                    </a:lnTo>
                    <a:cubicBezTo>
                      <a:pt x="11439" y="48300"/>
                      <a:pt x="21226" y="55024"/>
                      <a:pt x="26816" y="64513"/>
                    </a:cubicBezTo>
                    <a:lnTo>
                      <a:pt x="53194" y="63817"/>
                    </a:lnTo>
                    <a:lnTo>
                      <a:pt x="67139" y="40860"/>
                    </a:lnTo>
                    <a:cubicBezTo>
                      <a:pt x="53453" y="17606"/>
                      <a:pt x="28786" y="1612"/>
                      <a:pt x="279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0" name="Google Shape;295;p23">
                <a:extLst>
                  <a:ext uri="{FF2B5EF4-FFF2-40B4-BE49-F238E27FC236}">
                    <a16:creationId xmlns:a16="http://schemas.microsoft.com/office/drawing/2014/main" id="{B2EF2D39-9693-C4DA-90F0-DDD15DC7904A}"/>
                  </a:ext>
                </a:extLst>
              </p:cNvPr>
              <p:cNvSpPr/>
              <p:nvPr/>
            </p:nvSpPr>
            <p:spPr>
              <a:xfrm>
                <a:off x="5131414" y="2250329"/>
                <a:ext cx="921182" cy="1403044"/>
              </a:xfrm>
              <a:custGeom>
                <a:avLst/>
                <a:gdLst/>
                <a:ahLst/>
                <a:cxnLst/>
                <a:rect l="l" t="t" r="r" b="b"/>
                <a:pathLst>
                  <a:path w="51643" h="78657" extrusionOk="0">
                    <a:moveTo>
                      <a:pt x="42790" y="0"/>
                    </a:moveTo>
                    <a:lnTo>
                      <a:pt x="28945" y="22817"/>
                    </a:lnTo>
                    <a:lnTo>
                      <a:pt x="2189" y="23533"/>
                    </a:lnTo>
                    <a:cubicBezTo>
                      <a:pt x="3940" y="27790"/>
                      <a:pt x="4914" y="32445"/>
                      <a:pt x="4914" y="37339"/>
                    </a:cubicBezTo>
                    <a:cubicBezTo>
                      <a:pt x="4914" y="43983"/>
                      <a:pt x="3124" y="50209"/>
                      <a:pt x="1" y="55580"/>
                    </a:cubicBezTo>
                    <a:lnTo>
                      <a:pt x="13806" y="78059"/>
                    </a:lnTo>
                    <a:lnTo>
                      <a:pt x="40662" y="78656"/>
                    </a:lnTo>
                    <a:cubicBezTo>
                      <a:pt x="47644" y="66482"/>
                      <a:pt x="51642" y="52378"/>
                      <a:pt x="51642" y="37339"/>
                    </a:cubicBezTo>
                    <a:cubicBezTo>
                      <a:pt x="51642" y="23911"/>
                      <a:pt x="48459" y="11220"/>
                      <a:pt x="42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3" name="Google Shape;296;p23">
                <a:extLst>
                  <a:ext uri="{FF2B5EF4-FFF2-40B4-BE49-F238E27FC236}">
                    <a16:creationId xmlns:a16="http://schemas.microsoft.com/office/drawing/2014/main" id="{B5FE1609-CAF8-8D57-3EAE-E8F451439362}"/>
                  </a:ext>
                </a:extLst>
              </p:cNvPr>
              <p:cNvSpPr/>
              <p:nvPr/>
            </p:nvSpPr>
            <p:spPr>
              <a:xfrm>
                <a:off x="3337672" y="1435950"/>
                <a:ext cx="1450581" cy="1090067"/>
              </a:xfrm>
              <a:custGeom>
                <a:avLst/>
                <a:gdLst/>
                <a:ahLst/>
                <a:cxnLst/>
                <a:rect l="l" t="t" r="r" b="b"/>
                <a:pathLst>
                  <a:path w="81322" h="61111" extrusionOk="0">
                    <a:moveTo>
                      <a:pt x="68590" y="0"/>
                    </a:moveTo>
                    <a:cubicBezTo>
                      <a:pt x="39945" y="199"/>
                      <a:pt x="14761" y="14920"/>
                      <a:pt x="0" y="37160"/>
                    </a:cubicBezTo>
                    <a:lnTo>
                      <a:pt x="25921" y="37717"/>
                    </a:lnTo>
                    <a:lnTo>
                      <a:pt x="40263" y="61111"/>
                    </a:lnTo>
                    <a:cubicBezTo>
                      <a:pt x="46768" y="52537"/>
                      <a:pt x="57013" y="46927"/>
                      <a:pt x="68570" y="46728"/>
                    </a:cubicBezTo>
                    <a:lnTo>
                      <a:pt x="81322" y="23215"/>
                    </a:lnTo>
                    <a:lnTo>
                      <a:pt x="685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4" name="Google Shape;297;p23">
                <a:extLst>
                  <a:ext uri="{FF2B5EF4-FFF2-40B4-BE49-F238E27FC236}">
                    <a16:creationId xmlns:a16="http://schemas.microsoft.com/office/drawing/2014/main" id="{54295691-901C-6D74-D9E5-1C227305A7AD}"/>
                  </a:ext>
                </a:extLst>
              </p:cNvPr>
              <p:cNvSpPr/>
              <p:nvPr/>
            </p:nvSpPr>
            <p:spPr>
              <a:xfrm>
                <a:off x="3288707" y="3243534"/>
                <a:ext cx="1191188" cy="1150055"/>
              </a:xfrm>
              <a:custGeom>
                <a:avLst/>
                <a:gdLst/>
                <a:ahLst/>
                <a:cxnLst/>
                <a:rect l="l" t="t" r="r" b="b"/>
                <a:pathLst>
                  <a:path w="66780" h="64474" extrusionOk="0">
                    <a:moveTo>
                      <a:pt x="40661" y="1"/>
                    </a:moveTo>
                    <a:lnTo>
                      <a:pt x="13547" y="737"/>
                    </a:lnTo>
                    <a:lnTo>
                      <a:pt x="0" y="23077"/>
                    </a:lnTo>
                    <a:cubicBezTo>
                      <a:pt x="13467" y="46431"/>
                      <a:pt x="38015" y="62623"/>
                      <a:pt x="66462" y="64473"/>
                    </a:cubicBezTo>
                    <a:lnTo>
                      <a:pt x="53830" y="41457"/>
                    </a:lnTo>
                    <a:lnTo>
                      <a:pt x="66780" y="17566"/>
                    </a:lnTo>
                    <a:cubicBezTo>
                      <a:pt x="55640" y="15975"/>
                      <a:pt x="46131" y="9331"/>
                      <a:pt x="40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5" name="Google Shape;298;p23">
                <a:extLst>
                  <a:ext uri="{FF2B5EF4-FFF2-40B4-BE49-F238E27FC236}">
                    <a16:creationId xmlns:a16="http://schemas.microsoft.com/office/drawing/2014/main" id="{8B144FFB-E592-A949-AC96-7FC759A5E56D}"/>
                  </a:ext>
                </a:extLst>
              </p:cNvPr>
              <p:cNvSpPr/>
              <p:nvPr/>
            </p:nvSpPr>
            <p:spPr>
              <a:xfrm>
                <a:off x="4342597" y="3316278"/>
                <a:ext cx="1463710" cy="1080863"/>
              </a:xfrm>
              <a:custGeom>
                <a:avLst/>
                <a:gdLst/>
                <a:ahLst/>
                <a:cxnLst/>
                <a:rect l="l" t="t" r="r" b="b"/>
                <a:pathLst>
                  <a:path w="82058" h="60595" extrusionOk="0">
                    <a:moveTo>
                      <a:pt x="41377" y="1"/>
                    </a:moveTo>
                    <a:cubicBezTo>
                      <a:pt x="34733" y="8435"/>
                      <a:pt x="24429" y="13866"/>
                      <a:pt x="12871" y="13866"/>
                    </a:cubicBezTo>
                    <a:lnTo>
                      <a:pt x="12752" y="13866"/>
                    </a:lnTo>
                    <a:lnTo>
                      <a:pt x="0" y="37379"/>
                    </a:lnTo>
                    <a:lnTo>
                      <a:pt x="12732" y="60594"/>
                    </a:lnTo>
                    <a:lnTo>
                      <a:pt x="12871" y="60594"/>
                    </a:lnTo>
                    <a:cubicBezTo>
                      <a:pt x="41755" y="60594"/>
                      <a:pt x="67178" y="45834"/>
                      <a:pt x="82058" y="23435"/>
                    </a:cubicBezTo>
                    <a:lnTo>
                      <a:pt x="55402" y="22858"/>
                    </a:lnTo>
                    <a:lnTo>
                      <a:pt x="41377" y="1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000"/>
              </a:p>
            </p:txBody>
          </p:sp>
          <p:sp>
            <p:nvSpPr>
              <p:cNvPr id="36" name="Google Shape;299;p23">
                <a:extLst>
                  <a:ext uri="{FF2B5EF4-FFF2-40B4-BE49-F238E27FC236}">
                    <a16:creationId xmlns:a16="http://schemas.microsoft.com/office/drawing/2014/main" id="{D7813908-E1E2-B364-E8E1-970530E6A1C5}"/>
                  </a:ext>
                </a:extLst>
              </p:cNvPr>
              <p:cNvSpPr/>
              <p:nvPr/>
            </p:nvSpPr>
            <p:spPr>
              <a:xfrm>
                <a:off x="3997767" y="2594943"/>
                <a:ext cx="11253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sz="16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7" name="Google Shape;300;p23">
                <a:extLst>
                  <a:ext uri="{FF2B5EF4-FFF2-40B4-BE49-F238E27FC236}">
                    <a16:creationId xmlns:a16="http://schemas.microsoft.com/office/drawing/2014/main" id="{39384EDB-F76E-32BF-E48B-3F4758B604FA}"/>
                  </a:ext>
                </a:extLst>
              </p:cNvPr>
              <p:cNvSpPr txBox="1"/>
              <p:nvPr/>
            </p:nvSpPr>
            <p:spPr>
              <a:xfrm>
                <a:off x="5301016" y="2994029"/>
                <a:ext cx="582000" cy="2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sz="2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8" name="Google Shape;301;p23">
                <a:extLst>
                  <a:ext uri="{FF2B5EF4-FFF2-40B4-BE49-F238E27FC236}">
                    <a16:creationId xmlns:a16="http://schemas.microsoft.com/office/drawing/2014/main" id="{B3E4A76F-4E84-7126-057E-AA13DBF8136F}"/>
                  </a:ext>
                </a:extLst>
              </p:cNvPr>
              <p:cNvSpPr txBox="1"/>
              <p:nvPr/>
            </p:nvSpPr>
            <p:spPr>
              <a:xfrm>
                <a:off x="4959450" y="1971575"/>
                <a:ext cx="582000" cy="2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sz="2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9" name="Google Shape;302;p23">
                <a:extLst>
                  <a:ext uri="{FF2B5EF4-FFF2-40B4-BE49-F238E27FC236}">
                    <a16:creationId xmlns:a16="http://schemas.microsoft.com/office/drawing/2014/main" id="{6031D6A7-1032-7D3A-A267-542C1B6FB4DD}"/>
                  </a:ext>
                </a:extLst>
              </p:cNvPr>
              <p:cNvSpPr txBox="1"/>
              <p:nvPr/>
            </p:nvSpPr>
            <p:spPr>
              <a:xfrm>
                <a:off x="3897888" y="1821225"/>
                <a:ext cx="582000" cy="2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2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0" name="Google Shape;303;p23">
                <a:extLst>
                  <a:ext uri="{FF2B5EF4-FFF2-40B4-BE49-F238E27FC236}">
                    <a16:creationId xmlns:a16="http://schemas.microsoft.com/office/drawing/2014/main" id="{AB0AC5FA-3708-FE03-26EE-C8342F2B2169}"/>
                  </a:ext>
                </a:extLst>
              </p:cNvPr>
              <p:cNvSpPr txBox="1"/>
              <p:nvPr/>
            </p:nvSpPr>
            <p:spPr>
              <a:xfrm>
                <a:off x="3218575" y="2629822"/>
                <a:ext cx="582000" cy="2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lang="en" sz="2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</a:endParaRPr>
              </a:p>
            </p:txBody>
          </p:sp>
          <p:sp>
            <p:nvSpPr>
              <p:cNvPr id="41" name="Google Shape;304;p23">
                <a:extLst>
                  <a:ext uri="{FF2B5EF4-FFF2-40B4-BE49-F238E27FC236}">
                    <a16:creationId xmlns:a16="http://schemas.microsoft.com/office/drawing/2014/main" id="{672FB875-90AB-159C-C5D2-8C190BC8BB8B}"/>
                  </a:ext>
                </a:extLst>
              </p:cNvPr>
              <p:cNvSpPr txBox="1"/>
              <p:nvPr/>
            </p:nvSpPr>
            <p:spPr>
              <a:xfrm>
                <a:off x="3562450" y="3570697"/>
                <a:ext cx="582000" cy="2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</a:t>
                </a:r>
                <a:endParaRPr sz="2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" name="Google Shape;305;p23">
                <a:extLst>
                  <a:ext uri="{FF2B5EF4-FFF2-40B4-BE49-F238E27FC236}">
                    <a16:creationId xmlns:a16="http://schemas.microsoft.com/office/drawing/2014/main" id="{DFA06AFC-447D-8B8F-444D-4581C859F578}"/>
                  </a:ext>
                </a:extLst>
              </p:cNvPr>
              <p:cNvSpPr txBox="1"/>
              <p:nvPr/>
            </p:nvSpPr>
            <p:spPr>
              <a:xfrm>
                <a:off x="4648300" y="3765522"/>
                <a:ext cx="582000" cy="2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</a:t>
                </a:r>
                <a:endParaRPr sz="2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835BCE0C-A8AF-17B7-E137-E771863FB18C}"/>
              </a:ext>
            </a:extLst>
          </p:cNvPr>
          <p:cNvSpPr txBox="1"/>
          <p:nvPr/>
        </p:nvSpPr>
        <p:spPr>
          <a:xfrm>
            <a:off x="2770032" y="3746315"/>
            <a:ext cx="2130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Ciclo de reinvestimentos</a:t>
            </a:r>
          </a:p>
        </p:txBody>
      </p:sp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6C93405B-5A03-8B5C-5777-6CBA140EB9B7}"/>
              </a:ext>
            </a:extLst>
          </p:cNvPr>
          <p:cNvGrpSpPr/>
          <p:nvPr/>
        </p:nvGrpSpPr>
        <p:grpSpPr>
          <a:xfrm>
            <a:off x="10476327" y="3110123"/>
            <a:ext cx="1272217" cy="1500921"/>
            <a:chOff x="10130861" y="2914765"/>
            <a:chExt cx="1272217" cy="1500921"/>
          </a:xfrm>
        </p:grpSpPr>
        <p:grpSp>
          <p:nvGrpSpPr>
            <p:cNvPr id="139" name="Google Shape;1317;p15">
              <a:extLst>
                <a:ext uri="{FF2B5EF4-FFF2-40B4-BE49-F238E27FC236}">
                  <a16:creationId xmlns:a16="http://schemas.microsoft.com/office/drawing/2014/main" id="{421FE226-F2D4-BEEF-032E-80AA87546EB2}"/>
                </a:ext>
              </a:extLst>
            </p:cNvPr>
            <p:cNvGrpSpPr/>
            <p:nvPr/>
          </p:nvGrpSpPr>
          <p:grpSpPr>
            <a:xfrm>
              <a:off x="10160731" y="2914765"/>
              <a:ext cx="1009096" cy="1008478"/>
              <a:chOff x="1611825" y="1896250"/>
              <a:chExt cx="54200" cy="54175"/>
            </a:xfrm>
          </p:grpSpPr>
          <p:sp>
            <p:nvSpPr>
              <p:cNvPr id="141" name="Google Shape;1318;p15">
                <a:extLst>
                  <a:ext uri="{FF2B5EF4-FFF2-40B4-BE49-F238E27FC236}">
                    <a16:creationId xmlns:a16="http://schemas.microsoft.com/office/drawing/2014/main" id="{5FFFA160-243D-F6D1-3592-30C69C01E81B}"/>
                  </a:ext>
                </a:extLst>
              </p:cNvPr>
              <p:cNvSpPr/>
              <p:nvPr/>
            </p:nvSpPr>
            <p:spPr>
              <a:xfrm>
                <a:off x="1613225" y="1897625"/>
                <a:ext cx="51400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7" extrusionOk="0">
                    <a:moveTo>
                      <a:pt x="1014" y="1"/>
                    </a:moveTo>
                    <a:cubicBezTo>
                      <a:pt x="466" y="1"/>
                      <a:pt x="0" y="466"/>
                      <a:pt x="0" y="1015"/>
                    </a:cubicBezTo>
                    <a:cubicBezTo>
                      <a:pt x="0" y="1591"/>
                      <a:pt x="466" y="2056"/>
                      <a:pt x="1014" y="2056"/>
                    </a:cubicBezTo>
                    <a:cubicBezTo>
                      <a:pt x="1590" y="2056"/>
                      <a:pt x="2056" y="1591"/>
                      <a:pt x="2056" y="1015"/>
                    </a:cubicBezTo>
                    <a:cubicBezTo>
                      <a:pt x="2056" y="466"/>
                      <a:pt x="1590" y="1"/>
                      <a:pt x="1014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319;p15">
                <a:extLst>
                  <a:ext uri="{FF2B5EF4-FFF2-40B4-BE49-F238E27FC236}">
                    <a16:creationId xmlns:a16="http://schemas.microsoft.com/office/drawing/2014/main" id="{DC136CA2-68CB-FDDE-1F1E-67C3A58B3218}"/>
                  </a:ext>
                </a:extLst>
              </p:cNvPr>
              <p:cNvSpPr/>
              <p:nvPr/>
            </p:nvSpPr>
            <p:spPr>
              <a:xfrm>
                <a:off x="1611825" y="1896250"/>
                <a:ext cx="5420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167" extrusionOk="0">
                    <a:moveTo>
                      <a:pt x="1070" y="111"/>
                    </a:moveTo>
                    <a:cubicBezTo>
                      <a:pt x="1355" y="111"/>
                      <a:pt x="1591" y="229"/>
                      <a:pt x="1765" y="403"/>
                    </a:cubicBezTo>
                    <a:cubicBezTo>
                      <a:pt x="1938" y="577"/>
                      <a:pt x="2049" y="806"/>
                      <a:pt x="2049" y="1070"/>
                    </a:cubicBezTo>
                    <a:cubicBezTo>
                      <a:pt x="2049" y="1361"/>
                      <a:pt x="1938" y="1590"/>
                      <a:pt x="1765" y="1764"/>
                    </a:cubicBezTo>
                    <a:cubicBezTo>
                      <a:pt x="1591" y="1938"/>
                      <a:pt x="1355" y="2056"/>
                      <a:pt x="1070" y="2056"/>
                    </a:cubicBezTo>
                    <a:cubicBezTo>
                      <a:pt x="806" y="2056"/>
                      <a:pt x="577" y="1938"/>
                      <a:pt x="403" y="1764"/>
                    </a:cubicBezTo>
                    <a:cubicBezTo>
                      <a:pt x="230" y="1590"/>
                      <a:pt x="112" y="1361"/>
                      <a:pt x="112" y="1070"/>
                    </a:cubicBezTo>
                    <a:cubicBezTo>
                      <a:pt x="112" y="806"/>
                      <a:pt x="230" y="577"/>
                      <a:pt x="403" y="403"/>
                    </a:cubicBezTo>
                    <a:cubicBezTo>
                      <a:pt x="577" y="229"/>
                      <a:pt x="806" y="111"/>
                      <a:pt x="1070" y="111"/>
                    </a:cubicBezTo>
                    <a:close/>
                    <a:moveTo>
                      <a:pt x="1070" y="0"/>
                    </a:moveTo>
                    <a:cubicBezTo>
                      <a:pt x="487" y="0"/>
                      <a:pt x="1" y="493"/>
                      <a:pt x="1" y="1070"/>
                    </a:cubicBezTo>
                    <a:cubicBezTo>
                      <a:pt x="1" y="1674"/>
                      <a:pt x="487" y="2167"/>
                      <a:pt x="1070" y="2167"/>
                    </a:cubicBezTo>
                    <a:cubicBezTo>
                      <a:pt x="1674" y="2167"/>
                      <a:pt x="2167" y="1674"/>
                      <a:pt x="2167" y="1070"/>
                    </a:cubicBezTo>
                    <a:cubicBezTo>
                      <a:pt x="2167" y="493"/>
                      <a:pt x="1674" y="0"/>
                      <a:pt x="1070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320;p15">
                <a:extLst>
                  <a:ext uri="{FF2B5EF4-FFF2-40B4-BE49-F238E27FC236}">
                    <a16:creationId xmlns:a16="http://schemas.microsoft.com/office/drawing/2014/main" id="{DC08E869-45A9-11A5-BDFB-26593381250A}"/>
                  </a:ext>
                </a:extLst>
              </p:cNvPr>
              <p:cNvSpPr/>
              <p:nvPr/>
            </p:nvSpPr>
            <p:spPr>
              <a:xfrm>
                <a:off x="1618950" y="1903350"/>
                <a:ext cx="397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599" extrusionOk="0">
                    <a:moveTo>
                      <a:pt x="785" y="1"/>
                    </a:moveTo>
                    <a:cubicBezTo>
                      <a:pt x="348" y="1"/>
                      <a:pt x="0" y="348"/>
                      <a:pt x="0" y="786"/>
                    </a:cubicBezTo>
                    <a:cubicBezTo>
                      <a:pt x="0" y="1251"/>
                      <a:pt x="348" y="1598"/>
                      <a:pt x="785" y="1598"/>
                    </a:cubicBezTo>
                    <a:cubicBezTo>
                      <a:pt x="1243" y="1598"/>
                      <a:pt x="1591" y="1251"/>
                      <a:pt x="1591" y="786"/>
                    </a:cubicBezTo>
                    <a:cubicBezTo>
                      <a:pt x="1591" y="348"/>
                      <a:pt x="1243" y="1"/>
                      <a:pt x="785" y="1"/>
                    </a:cubicBezTo>
                    <a:close/>
                  </a:path>
                </a:pathLst>
              </a:custGeom>
              <a:solidFill>
                <a:srgbClr val="E18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321;p15">
                <a:extLst>
                  <a:ext uri="{FF2B5EF4-FFF2-40B4-BE49-F238E27FC236}">
                    <a16:creationId xmlns:a16="http://schemas.microsoft.com/office/drawing/2014/main" id="{21C36610-C85B-7D46-94EE-63899DBA0209}"/>
                  </a:ext>
                </a:extLst>
              </p:cNvPr>
              <p:cNvSpPr/>
              <p:nvPr/>
            </p:nvSpPr>
            <p:spPr>
              <a:xfrm>
                <a:off x="1620500" y="1904925"/>
                <a:ext cx="368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3" extrusionOk="0">
                    <a:moveTo>
                      <a:pt x="723" y="0"/>
                    </a:moveTo>
                    <a:cubicBezTo>
                      <a:pt x="313" y="0"/>
                      <a:pt x="1" y="320"/>
                      <a:pt x="1" y="723"/>
                    </a:cubicBezTo>
                    <a:cubicBezTo>
                      <a:pt x="1" y="1153"/>
                      <a:pt x="313" y="1473"/>
                      <a:pt x="723" y="1473"/>
                    </a:cubicBezTo>
                    <a:cubicBezTo>
                      <a:pt x="1154" y="1473"/>
                      <a:pt x="1473" y="1153"/>
                      <a:pt x="1473" y="723"/>
                    </a:cubicBezTo>
                    <a:cubicBezTo>
                      <a:pt x="1473" y="320"/>
                      <a:pt x="1154" y="0"/>
                      <a:pt x="7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322;p15">
                <a:extLst>
                  <a:ext uri="{FF2B5EF4-FFF2-40B4-BE49-F238E27FC236}">
                    <a16:creationId xmlns:a16="http://schemas.microsoft.com/office/drawing/2014/main" id="{C88DD9F1-350D-5291-5597-8AC35A51EBAA}"/>
                  </a:ext>
                </a:extLst>
              </p:cNvPr>
              <p:cNvSpPr/>
              <p:nvPr/>
            </p:nvSpPr>
            <p:spPr>
              <a:xfrm>
                <a:off x="1633000" y="1910475"/>
                <a:ext cx="137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918" extrusionOk="0">
                    <a:moveTo>
                      <a:pt x="251" y="230"/>
                    </a:moveTo>
                    <a:lnTo>
                      <a:pt x="251" y="376"/>
                    </a:lnTo>
                    <a:cubicBezTo>
                      <a:pt x="209" y="355"/>
                      <a:pt x="188" y="327"/>
                      <a:pt x="188" y="292"/>
                    </a:cubicBezTo>
                    <a:cubicBezTo>
                      <a:pt x="188" y="258"/>
                      <a:pt x="209" y="237"/>
                      <a:pt x="251" y="230"/>
                    </a:cubicBezTo>
                    <a:close/>
                    <a:moveTo>
                      <a:pt x="313" y="549"/>
                    </a:moveTo>
                    <a:cubicBezTo>
                      <a:pt x="348" y="563"/>
                      <a:pt x="362" y="591"/>
                      <a:pt x="362" y="626"/>
                    </a:cubicBezTo>
                    <a:cubicBezTo>
                      <a:pt x="362" y="660"/>
                      <a:pt x="348" y="681"/>
                      <a:pt x="313" y="688"/>
                    </a:cubicBezTo>
                    <a:lnTo>
                      <a:pt x="313" y="549"/>
                    </a:lnTo>
                    <a:close/>
                    <a:moveTo>
                      <a:pt x="251" y="1"/>
                    </a:moveTo>
                    <a:lnTo>
                      <a:pt x="251" y="84"/>
                    </a:lnTo>
                    <a:cubicBezTo>
                      <a:pt x="181" y="91"/>
                      <a:pt x="119" y="112"/>
                      <a:pt x="77" y="153"/>
                    </a:cubicBezTo>
                    <a:cubicBezTo>
                      <a:pt x="29" y="195"/>
                      <a:pt x="1" y="244"/>
                      <a:pt x="1" y="306"/>
                    </a:cubicBezTo>
                    <a:cubicBezTo>
                      <a:pt x="1" y="348"/>
                      <a:pt x="8" y="376"/>
                      <a:pt x="22" y="396"/>
                    </a:cubicBezTo>
                    <a:cubicBezTo>
                      <a:pt x="29" y="410"/>
                      <a:pt x="36" y="417"/>
                      <a:pt x="43" y="431"/>
                    </a:cubicBezTo>
                    <a:cubicBezTo>
                      <a:pt x="50" y="438"/>
                      <a:pt x="56" y="445"/>
                      <a:pt x="70" y="452"/>
                    </a:cubicBezTo>
                    <a:cubicBezTo>
                      <a:pt x="84" y="466"/>
                      <a:pt x="98" y="473"/>
                      <a:pt x="105" y="473"/>
                    </a:cubicBezTo>
                    <a:cubicBezTo>
                      <a:pt x="112" y="480"/>
                      <a:pt x="133" y="487"/>
                      <a:pt x="161" y="501"/>
                    </a:cubicBezTo>
                    <a:cubicBezTo>
                      <a:pt x="188" y="508"/>
                      <a:pt x="216" y="515"/>
                      <a:pt x="251" y="521"/>
                    </a:cubicBezTo>
                    <a:lnTo>
                      <a:pt x="251" y="688"/>
                    </a:lnTo>
                    <a:cubicBezTo>
                      <a:pt x="216" y="681"/>
                      <a:pt x="195" y="653"/>
                      <a:pt x="195" y="605"/>
                    </a:cubicBezTo>
                    <a:lnTo>
                      <a:pt x="1" y="605"/>
                    </a:lnTo>
                    <a:cubicBezTo>
                      <a:pt x="1" y="674"/>
                      <a:pt x="29" y="730"/>
                      <a:pt x="70" y="765"/>
                    </a:cubicBezTo>
                    <a:cubicBezTo>
                      <a:pt x="112" y="806"/>
                      <a:pt x="175" y="827"/>
                      <a:pt x="251" y="834"/>
                    </a:cubicBezTo>
                    <a:lnTo>
                      <a:pt x="251" y="917"/>
                    </a:lnTo>
                    <a:lnTo>
                      <a:pt x="313" y="917"/>
                    </a:lnTo>
                    <a:lnTo>
                      <a:pt x="313" y="834"/>
                    </a:lnTo>
                    <a:cubicBezTo>
                      <a:pt x="383" y="827"/>
                      <a:pt x="438" y="799"/>
                      <a:pt x="487" y="758"/>
                    </a:cubicBezTo>
                    <a:cubicBezTo>
                      <a:pt x="529" y="716"/>
                      <a:pt x="549" y="667"/>
                      <a:pt x="549" y="605"/>
                    </a:cubicBezTo>
                    <a:cubicBezTo>
                      <a:pt x="549" y="528"/>
                      <a:pt x="515" y="473"/>
                      <a:pt x="452" y="438"/>
                    </a:cubicBezTo>
                    <a:cubicBezTo>
                      <a:pt x="424" y="431"/>
                      <a:pt x="383" y="417"/>
                      <a:pt x="313" y="396"/>
                    </a:cubicBezTo>
                    <a:lnTo>
                      <a:pt x="313" y="230"/>
                    </a:lnTo>
                    <a:cubicBezTo>
                      <a:pt x="348" y="244"/>
                      <a:pt x="362" y="271"/>
                      <a:pt x="369" y="306"/>
                    </a:cubicBezTo>
                    <a:lnTo>
                      <a:pt x="549" y="306"/>
                    </a:lnTo>
                    <a:cubicBezTo>
                      <a:pt x="549" y="237"/>
                      <a:pt x="529" y="181"/>
                      <a:pt x="487" y="147"/>
                    </a:cubicBezTo>
                    <a:cubicBezTo>
                      <a:pt x="445" y="112"/>
                      <a:pt x="383" y="91"/>
                      <a:pt x="313" y="84"/>
                    </a:cubicBezTo>
                    <a:lnTo>
                      <a:pt x="3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CaixaDeTexto 139">
              <a:extLst>
                <a:ext uri="{FF2B5EF4-FFF2-40B4-BE49-F238E27FC236}">
                  <a16:creationId xmlns:a16="http://schemas.microsoft.com/office/drawing/2014/main" id="{3E1B3D27-768A-604B-1B74-ED2F520299B6}"/>
                </a:ext>
              </a:extLst>
            </p:cNvPr>
            <p:cNvSpPr txBox="1"/>
            <p:nvPr/>
          </p:nvSpPr>
          <p:spPr>
            <a:xfrm>
              <a:off x="10130861" y="3923243"/>
              <a:ext cx="1272217" cy="49244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1300" b="1" dirty="0"/>
                <a:t>TOTAL: 3,6 MILHÕES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31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87"/>
            <a:ext cx="10515600" cy="1325563"/>
          </a:xfrm>
        </p:spPr>
        <p:txBody>
          <a:bodyPr rtlCol="0">
            <a:normAutofit/>
          </a:bodyPr>
          <a:lstStyle/>
          <a:p>
            <a:pPr algn="l" rtl="0"/>
            <a:r>
              <a:rPr lang="pt-BR" sz="3600" dirty="0">
                <a:cs typeface="Times New Roman"/>
              </a:rPr>
              <a:t>CAPEX e REPEX – COMPOSIÇÃO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12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BF1C6C-87C3-C483-5796-A65F8C6F8F6F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CA40AA9A-7DF6-92FA-9839-F1943F2F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8" name="Imagem 1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CA50B7A9-9F26-3249-16BD-C9F2B4F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6DBC46B-B962-34DB-27BD-55269F1C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08C8ACF-D060-A646-48DC-018CD0D4C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37667"/>
              </p:ext>
            </p:extLst>
          </p:nvPr>
        </p:nvGraphicFramePr>
        <p:xfrm>
          <a:off x="-135666" y="1380261"/>
          <a:ext cx="12192000" cy="524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3E7A7EE-744C-1C97-A0B9-2F4AA8F90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919698"/>
              </p:ext>
            </p:extLst>
          </p:nvPr>
        </p:nvGraphicFramePr>
        <p:xfrm>
          <a:off x="838200" y="1109273"/>
          <a:ext cx="9744855" cy="55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337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78" y="230975"/>
            <a:ext cx="11209325" cy="1325563"/>
          </a:xfrm>
        </p:spPr>
        <p:txBody>
          <a:bodyPr rtlCol="0">
            <a:normAutofit/>
          </a:bodyPr>
          <a:lstStyle/>
          <a:p>
            <a:pPr algn="l" rtl="0"/>
            <a:r>
              <a:rPr lang="pt-BR" sz="3600" dirty="0">
                <a:cs typeface="Times New Roman" panose="02020603050405020304" pitchFamily="18" charset="0"/>
              </a:rPr>
              <a:t>OPERAÇÃO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13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8C023DDF-10AA-D17C-8AFD-C5C4F41F723C}"/>
              </a:ext>
            </a:extLst>
          </p:cNvPr>
          <p:cNvSpPr txBox="1">
            <a:spLocks/>
          </p:cNvSpPr>
          <p:nvPr/>
        </p:nvSpPr>
        <p:spPr>
          <a:xfrm>
            <a:off x="838200" y="1484187"/>
            <a:ext cx="11407274" cy="5199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BF1C6C-87C3-C483-5796-A65F8C6F8F6F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CA40AA9A-7DF6-92FA-9839-F1943F2F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8" name="Imagem 1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CA50B7A9-9F26-3249-16BD-C9F2B4F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6DBC46B-B962-34DB-27BD-55269F1C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CA5595F-4D49-E0B0-86BE-E1CDFBD9E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937034"/>
              </p:ext>
            </p:extLst>
          </p:nvPr>
        </p:nvGraphicFramePr>
        <p:xfrm>
          <a:off x="1178187" y="1610981"/>
          <a:ext cx="9832109" cy="382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795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87"/>
            <a:ext cx="10515600" cy="1325563"/>
          </a:xfrm>
        </p:spPr>
        <p:txBody>
          <a:bodyPr rtlCol="0">
            <a:normAutofit/>
          </a:bodyPr>
          <a:lstStyle/>
          <a:p>
            <a:pPr algn="l" rtl="0"/>
            <a:r>
              <a:rPr lang="pt-BR" sz="3600" dirty="0">
                <a:cs typeface="Times New Roman" panose="02020603050405020304" pitchFamily="18" charset="0"/>
              </a:rPr>
              <a:t>OPEX- COMPOSIÇÃO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04377" y="5932188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14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BF1C6C-87C3-C483-5796-A65F8C6F8F6F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CA40AA9A-7DF6-92FA-9839-F1943F2F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8" name="Imagem 1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CA50B7A9-9F26-3249-16BD-C9F2B4F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6DBC46B-B962-34DB-27BD-55269F1C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B6B86FF-4A77-14E9-B4FB-C48F888DC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429300"/>
              </p:ext>
            </p:extLst>
          </p:nvPr>
        </p:nvGraphicFramePr>
        <p:xfrm>
          <a:off x="1812074" y="1222879"/>
          <a:ext cx="8796020" cy="489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1862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87"/>
            <a:ext cx="10515600" cy="1325563"/>
          </a:xfrm>
        </p:spPr>
        <p:txBody>
          <a:bodyPr rtlCol="0">
            <a:normAutofit/>
          </a:bodyPr>
          <a:lstStyle/>
          <a:p>
            <a:pPr algn="l" rtl="0"/>
            <a:r>
              <a:rPr lang="pt-BR" sz="3600">
                <a:cs typeface="Times New Roman" panose="02020603050405020304" pitchFamily="18" charset="0"/>
              </a:rPr>
              <a:t>PLANOS DE TRANSIÇÃO E OPERAÇÃO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15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6">
            <a:extLst>
              <a:ext uri="{FF2B5EF4-FFF2-40B4-BE49-F238E27FC236}">
                <a16:creationId xmlns:a16="http://schemas.microsoft.com/office/drawing/2014/main" id="{8C023DDF-10AA-D17C-8AFD-C5C4F41F723C}"/>
              </a:ext>
            </a:extLst>
          </p:cNvPr>
          <p:cNvSpPr txBox="1">
            <a:spLocks/>
          </p:cNvSpPr>
          <p:nvPr/>
        </p:nvSpPr>
        <p:spPr>
          <a:xfrm>
            <a:off x="838200" y="1484187"/>
            <a:ext cx="11407274" cy="5199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pt-BR"/>
          </a:p>
          <a:p>
            <a:pPr>
              <a:buFont typeface="Wingdings" panose="05000000000000000000" pitchFamily="2" charset="2"/>
              <a:buChar char="ü"/>
            </a:pPr>
            <a:endParaRPr lang="pt-BR"/>
          </a:p>
          <a:p>
            <a:pPr>
              <a:buFont typeface="Wingdings" panose="05000000000000000000" pitchFamily="2" charset="2"/>
              <a:buChar char="ü"/>
            </a:pPr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5BF1C6C-87C3-C483-5796-A65F8C6F8F6F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1" name="Imagem 10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CA40AA9A-7DF6-92FA-9839-F1943F2FD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8" name="Imagem 1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CA50B7A9-9F26-3249-16BD-C9F2B4F71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6DBC46B-B962-34DB-27BD-55269F1CE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A3365F8-694E-A83B-AD9A-0326A48A4A74}"/>
              </a:ext>
            </a:extLst>
          </p:cNvPr>
          <p:cNvGraphicFramePr/>
          <p:nvPr/>
        </p:nvGraphicFramePr>
        <p:xfrm>
          <a:off x="471556" y="1808874"/>
          <a:ext cx="11481666" cy="30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89F14E-016A-CF1B-627D-F015FB4D66E1}"/>
              </a:ext>
            </a:extLst>
          </p:cNvPr>
          <p:cNvSpPr txBox="1"/>
          <p:nvPr/>
        </p:nvSpPr>
        <p:spPr>
          <a:xfrm>
            <a:off x="637309" y="4878699"/>
            <a:ext cx="11315913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>
                <a:solidFill>
                  <a:schemeClr val="tx2"/>
                </a:solidFill>
              </a:rPr>
              <a:t>As novas autorizações necessárias aos usos explorados na </a:t>
            </a:r>
            <a:r>
              <a:rPr lang="pt-BR" sz="1400" err="1">
                <a:solidFill>
                  <a:schemeClr val="tx2"/>
                </a:solidFill>
              </a:rPr>
              <a:t>Sesop</a:t>
            </a:r>
            <a:r>
              <a:rPr lang="pt-BR" sz="1400">
                <a:solidFill>
                  <a:schemeClr val="tx2"/>
                </a:solidFill>
              </a:rPr>
              <a:t> devem ser obtidas pela Concessionária;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>
                <a:solidFill>
                  <a:schemeClr val="tx2"/>
                </a:solidFill>
              </a:rPr>
              <a:t>Caberá à Concessionária dar continuidade às autorizações atualmente providenciadas pela FCS;  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>
                <a:solidFill>
                  <a:schemeClr val="tx2"/>
                </a:solidFill>
              </a:rPr>
              <a:t>Vedada a conversão da </a:t>
            </a:r>
            <a:r>
              <a:rPr lang="pt-BR" sz="1400" err="1">
                <a:solidFill>
                  <a:schemeClr val="tx2"/>
                </a:solidFill>
              </a:rPr>
              <a:t>Sesop</a:t>
            </a:r>
            <a:r>
              <a:rPr lang="pt-BR" sz="1400">
                <a:solidFill>
                  <a:schemeClr val="tx2"/>
                </a:solidFill>
              </a:rPr>
              <a:t> em Templo Religioso ou Sede Político/Partidária;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/>
              <a:t>Autorizada a exploração publicitária e de </a:t>
            </a:r>
            <a:r>
              <a:rPr lang="pt-BR" sz="1400" i="1" err="1"/>
              <a:t>Naming</a:t>
            </a:r>
            <a:r>
              <a:rPr lang="pt-BR" sz="1400" i="1"/>
              <a:t> </a:t>
            </a:r>
            <a:r>
              <a:rPr lang="pt-BR" sz="1400" i="1" err="1"/>
              <a:t>Rights</a:t>
            </a:r>
            <a:r>
              <a:rPr lang="pt-BR" sz="1400"/>
              <a:t>, desde que respeitadas as disposições legais e de patrimônio cultural.</a:t>
            </a:r>
            <a:endParaRPr lang="pt-BR"/>
          </a:p>
          <a:p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E3EEC1A-7219-92A1-E6A0-6AD910DF2553}"/>
              </a:ext>
            </a:extLst>
          </p:cNvPr>
          <p:cNvGrpSpPr/>
          <p:nvPr/>
        </p:nvGrpSpPr>
        <p:grpSpPr>
          <a:xfrm>
            <a:off x="3044184" y="1656259"/>
            <a:ext cx="2523865" cy="732221"/>
            <a:chOff x="6502404" y="1777944"/>
            <a:chExt cx="2523865" cy="732221"/>
          </a:xfrm>
        </p:grpSpPr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7141B9FE-B162-D3FB-025B-692F2199A832}"/>
                </a:ext>
              </a:extLst>
            </p:cNvPr>
            <p:cNvSpPr/>
            <p:nvPr/>
          </p:nvSpPr>
          <p:spPr>
            <a:xfrm>
              <a:off x="6502405" y="1777944"/>
              <a:ext cx="2523864" cy="73222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E4DA87B-8E39-BC02-292A-C8CF7B58F8E1}"/>
                </a:ext>
              </a:extLst>
            </p:cNvPr>
            <p:cNvSpPr txBox="1"/>
            <p:nvPr/>
          </p:nvSpPr>
          <p:spPr>
            <a:xfrm>
              <a:off x="6502404" y="1997860"/>
              <a:ext cx="2523865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300" b="1">
                  <a:solidFill>
                    <a:schemeClr val="tx1"/>
                  </a:solidFill>
                </a:rPr>
                <a:t>OPERAÇÃO ASSISTIDA!!!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58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73048"/>
            <a:ext cx="11353800" cy="971002"/>
          </a:xfrm>
        </p:spPr>
        <p:txBody>
          <a:bodyPr rtlCol="0">
            <a:noAutofit/>
          </a:bodyPr>
          <a:lstStyle/>
          <a:p>
            <a:pPr algn="l" rtl="0"/>
            <a:r>
              <a:rPr lang="pt-BR" sz="3600" dirty="0">
                <a:cs typeface="Times New Roman" panose="02020603050405020304" pitchFamily="18" charset="0"/>
              </a:rPr>
              <a:t>DIREITOS E ENCARGOS DA CONCESSIONÁRIA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16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6" name="Gráfico 95" descr="Dólar estrutura de tópicos">
            <a:extLst>
              <a:ext uri="{FF2B5EF4-FFF2-40B4-BE49-F238E27FC236}">
                <a16:creationId xmlns:a16="http://schemas.microsoft.com/office/drawing/2014/main" id="{2881E42F-9DED-5D42-0655-493226CDB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2392" y="5457099"/>
            <a:ext cx="663843" cy="66384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08FDB9A-4843-848A-9D82-859946236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403982"/>
              </p:ext>
            </p:extLst>
          </p:nvPr>
        </p:nvGraphicFramePr>
        <p:xfrm>
          <a:off x="319862" y="1534688"/>
          <a:ext cx="11353800" cy="495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6459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73048"/>
            <a:ext cx="11353800" cy="971002"/>
          </a:xfrm>
        </p:spPr>
        <p:txBody>
          <a:bodyPr rtlCol="0">
            <a:noAutofit/>
          </a:bodyPr>
          <a:lstStyle/>
          <a:p>
            <a:pPr algn="l" rtl="0"/>
            <a:r>
              <a:rPr lang="pt-BR" sz="3200">
                <a:cs typeface="Times New Roman" panose="02020603050405020304" pitchFamily="18" charset="0"/>
              </a:rPr>
              <a:t>PLANO DE NEGÓCIOS REFERENCIAL: PREMISSAS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17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 descr="Cronômetro 75% estrutura de tópicos">
            <a:extLst>
              <a:ext uri="{FF2B5EF4-FFF2-40B4-BE49-F238E27FC236}">
                <a16:creationId xmlns:a16="http://schemas.microsoft.com/office/drawing/2014/main" id="{21CF2B4E-BC2D-D964-D858-89E6875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283" y="1709243"/>
            <a:ext cx="744035" cy="744035"/>
          </a:xfrm>
          <a:prstGeom prst="rect">
            <a:avLst/>
          </a:prstGeom>
        </p:spPr>
      </p:pic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6" name="Gráfico 95" descr="Dólar estrutura de tópicos">
            <a:extLst>
              <a:ext uri="{FF2B5EF4-FFF2-40B4-BE49-F238E27FC236}">
                <a16:creationId xmlns:a16="http://schemas.microsoft.com/office/drawing/2014/main" id="{2881E42F-9DED-5D42-0655-493226CDB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2392" y="5457099"/>
            <a:ext cx="663843" cy="66384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71651F9-66C8-11CA-90A8-26B208494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79432"/>
              </p:ext>
            </p:extLst>
          </p:nvPr>
        </p:nvGraphicFramePr>
        <p:xfrm>
          <a:off x="319862" y="1534689"/>
          <a:ext cx="11353800" cy="468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340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73048"/>
            <a:ext cx="11353800" cy="971002"/>
          </a:xfrm>
        </p:spPr>
        <p:txBody>
          <a:bodyPr rtlCol="0">
            <a:noAutofit/>
          </a:bodyPr>
          <a:lstStyle/>
          <a:p>
            <a:pPr algn="l" rtl="0"/>
            <a:r>
              <a:rPr lang="pt-BR" sz="3200">
                <a:cs typeface="Times New Roman" panose="02020603050405020304" pitchFamily="18" charset="0"/>
              </a:rPr>
              <a:t>PLANO DE NEGÓCIOS REFERENCIAL: PROJEÇÃO DE RECEITAS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18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 descr="Cronômetro 75% estrutura de tópicos">
            <a:extLst>
              <a:ext uri="{FF2B5EF4-FFF2-40B4-BE49-F238E27FC236}">
                <a16:creationId xmlns:a16="http://schemas.microsoft.com/office/drawing/2014/main" id="{21CF2B4E-BC2D-D964-D858-89E6875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283" y="1709243"/>
            <a:ext cx="744035" cy="744035"/>
          </a:xfrm>
          <a:prstGeom prst="rect">
            <a:avLst/>
          </a:prstGeom>
        </p:spPr>
      </p:pic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6" name="Gráfico 95" descr="Dólar estrutura de tópicos">
            <a:extLst>
              <a:ext uri="{FF2B5EF4-FFF2-40B4-BE49-F238E27FC236}">
                <a16:creationId xmlns:a16="http://schemas.microsoft.com/office/drawing/2014/main" id="{2881E42F-9DED-5D42-0655-493226CDB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2392" y="5457099"/>
            <a:ext cx="663843" cy="66384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8FAECA5E-1A98-C66F-39D4-5AA71885D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66344"/>
              </p:ext>
            </p:extLst>
          </p:nvPr>
        </p:nvGraphicFramePr>
        <p:xfrm>
          <a:off x="1671703" y="1526768"/>
          <a:ext cx="8956324" cy="473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409042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4670"/>
            <a:ext cx="11353800" cy="971002"/>
          </a:xfrm>
        </p:spPr>
        <p:txBody>
          <a:bodyPr rtlCol="0">
            <a:noAutofit/>
          </a:bodyPr>
          <a:lstStyle/>
          <a:p>
            <a:pPr algn="l" rtl="0"/>
            <a:r>
              <a:rPr lang="pt-BR" sz="3300" dirty="0">
                <a:cs typeface="Times New Roman" panose="02020603050405020304" pitchFamily="18" charset="0"/>
              </a:rPr>
              <a:t>SISTEMA DE MENSURAÇÃO DE DESEMPENHO - SMD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19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 descr="Cronômetro 75% estrutura de tópicos">
            <a:extLst>
              <a:ext uri="{FF2B5EF4-FFF2-40B4-BE49-F238E27FC236}">
                <a16:creationId xmlns:a16="http://schemas.microsoft.com/office/drawing/2014/main" id="{21CF2B4E-BC2D-D964-D858-89E6875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283" y="1709243"/>
            <a:ext cx="744035" cy="744035"/>
          </a:xfrm>
          <a:prstGeom prst="rect">
            <a:avLst/>
          </a:prstGeom>
        </p:spPr>
      </p:pic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6" name="Gráfico 95" descr="Dólar estrutura de tópicos">
            <a:extLst>
              <a:ext uri="{FF2B5EF4-FFF2-40B4-BE49-F238E27FC236}">
                <a16:creationId xmlns:a16="http://schemas.microsoft.com/office/drawing/2014/main" id="{2881E42F-9DED-5D42-0655-493226CDB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2392" y="5457099"/>
            <a:ext cx="663843" cy="66384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EBCE37-2D20-D433-5B70-13CFCA0F9F95}"/>
              </a:ext>
            </a:extLst>
          </p:cNvPr>
          <p:cNvSpPr txBox="1">
            <a:spLocks/>
          </p:cNvSpPr>
          <p:nvPr/>
        </p:nvSpPr>
        <p:spPr>
          <a:xfrm>
            <a:off x="319862" y="1534689"/>
            <a:ext cx="11353800" cy="48216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1600" dirty="0"/>
              <a:t>A mensuração do desempenho se dará pelo cálculo de INDICADORES DE DESEMPENHO e impactará diretamente no valor a ser pago pelo parceiro privado ao Estado, anualmente.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sz="1600" dirty="0"/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pt-BR" sz="16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sz="16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sz="1600" dirty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sz="900" dirty="0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6881FAE-BE50-721C-48BD-756A7B448373}"/>
              </a:ext>
            </a:extLst>
          </p:cNvPr>
          <p:cNvGrpSpPr/>
          <p:nvPr/>
        </p:nvGrpSpPr>
        <p:grpSpPr>
          <a:xfrm>
            <a:off x="198973" y="5448365"/>
            <a:ext cx="1292700" cy="1296000"/>
            <a:chOff x="6570591" y="4274640"/>
            <a:chExt cx="1292700" cy="1296000"/>
          </a:xfrm>
        </p:grpSpPr>
        <p:sp>
          <p:nvSpPr>
            <p:cNvPr id="14" name="Google Shape;654;p29">
              <a:extLst>
                <a:ext uri="{FF2B5EF4-FFF2-40B4-BE49-F238E27FC236}">
                  <a16:creationId xmlns:a16="http://schemas.microsoft.com/office/drawing/2014/main" id="{9C87FFA1-1789-C3A6-4283-98A14E315557}"/>
                </a:ext>
              </a:extLst>
            </p:cNvPr>
            <p:cNvSpPr/>
            <p:nvPr/>
          </p:nvSpPr>
          <p:spPr>
            <a:xfrm flipH="1">
              <a:off x="6570591" y="4274640"/>
              <a:ext cx="1292700" cy="1296000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679;p29">
              <a:extLst>
                <a:ext uri="{FF2B5EF4-FFF2-40B4-BE49-F238E27FC236}">
                  <a16:creationId xmlns:a16="http://schemas.microsoft.com/office/drawing/2014/main" id="{454ED98E-9107-B87F-EA53-0F6AAFAA8F9A}"/>
                </a:ext>
              </a:extLst>
            </p:cNvPr>
            <p:cNvGrpSpPr/>
            <p:nvPr/>
          </p:nvGrpSpPr>
          <p:grpSpPr>
            <a:xfrm>
              <a:off x="6908478" y="4575896"/>
              <a:ext cx="616488" cy="693931"/>
              <a:chOff x="5347973" y="4565986"/>
              <a:chExt cx="293398" cy="330239"/>
            </a:xfrm>
          </p:grpSpPr>
          <p:sp>
            <p:nvSpPr>
              <p:cNvPr id="16" name="Google Shape;680;p29">
                <a:extLst>
                  <a:ext uri="{FF2B5EF4-FFF2-40B4-BE49-F238E27FC236}">
                    <a16:creationId xmlns:a16="http://schemas.microsoft.com/office/drawing/2014/main" id="{4698AF95-F97C-5A3E-01EF-3A994D108DEF}"/>
                  </a:ext>
                </a:extLst>
              </p:cNvPr>
              <p:cNvSpPr/>
              <p:nvPr/>
            </p:nvSpPr>
            <p:spPr>
              <a:xfrm>
                <a:off x="5348571" y="4782909"/>
                <a:ext cx="51637" cy="113316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3408" extrusionOk="0">
                    <a:moveTo>
                      <a:pt x="1" y="0"/>
                    </a:moveTo>
                    <a:lnTo>
                      <a:pt x="1" y="3408"/>
                    </a:lnTo>
                    <a:lnTo>
                      <a:pt x="1553" y="3408"/>
                    </a:lnTo>
                    <a:lnTo>
                      <a:pt x="15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81;p29">
                <a:extLst>
                  <a:ext uri="{FF2B5EF4-FFF2-40B4-BE49-F238E27FC236}">
                    <a16:creationId xmlns:a16="http://schemas.microsoft.com/office/drawing/2014/main" id="{766BD74E-ECEC-094D-6D65-5DE5C02623C4}"/>
                  </a:ext>
                </a:extLst>
              </p:cNvPr>
              <p:cNvSpPr/>
              <p:nvPr/>
            </p:nvSpPr>
            <p:spPr>
              <a:xfrm>
                <a:off x="5500158" y="4731271"/>
                <a:ext cx="51637" cy="164953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4961" extrusionOk="0">
                    <a:moveTo>
                      <a:pt x="0" y="1"/>
                    </a:moveTo>
                    <a:lnTo>
                      <a:pt x="0" y="4961"/>
                    </a:lnTo>
                    <a:lnTo>
                      <a:pt x="1553" y="4961"/>
                    </a:lnTo>
                    <a:lnTo>
                      <a:pt x="15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82;p29">
                <a:extLst>
                  <a:ext uri="{FF2B5EF4-FFF2-40B4-BE49-F238E27FC236}">
                    <a16:creationId xmlns:a16="http://schemas.microsoft.com/office/drawing/2014/main" id="{B4D95CBB-B093-F961-AF7B-6DBEDFD2BF68}"/>
                  </a:ext>
                </a:extLst>
              </p:cNvPr>
              <p:cNvSpPr/>
              <p:nvPr/>
            </p:nvSpPr>
            <p:spPr>
              <a:xfrm>
                <a:off x="5347973" y="4565986"/>
                <a:ext cx="52236" cy="87082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619" extrusionOk="0">
                    <a:moveTo>
                      <a:pt x="563" y="636"/>
                    </a:moveTo>
                    <a:lnTo>
                      <a:pt x="563" y="966"/>
                    </a:lnTo>
                    <a:cubicBezTo>
                      <a:pt x="500" y="931"/>
                      <a:pt x="465" y="877"/>
                      <a:pt x="474" y="806"/>
                    </a:cubicBezTo>
                    <a:cubicBezTo>
                      <a:pt x="474" y="734"/>
                      <a:pt x="509" y="672"/>
                      <a:pt x="563" y="636"/>
                    </a:cubicBezTo>
                    <a:close/>
                    <a:moveTo>
                      <a:pt x="946" y="1537"/>
                    </a:moveTo>
                    <a:cubicBezTo>
                      <a:pt x="1098" y="1618"/>
                      <a:pt x="1152" y="1751"/>
                      <a:pt x="1143" y="1850"/>
                    </a:cubicBezTo>
                    <a:cubicBezTo>
                      <a:pt x="1134" y="1939"/>
                      <a:pt x="1062" y="2010"/>
                      <a:pt x="946" y="2037"/>
                    </a:cubicBezTo>
                    <a:lnTo>
                      <a:pt x="946" y="1537"/>
                    </a:lnTo>
                    <a:close/>
                    <a:moveTo>
                      <a:pt x="754" y="1"/>
                    </a:moveTo>
                    <a:cubicBezTo>
                      <a:pt x="645" y="1"/>
                      <a:pt x="563" y="84"/>
                      <a:pt x="563" y="190"/>
                    </a:cubicBezTo>
                    <a:lnTo>
                      <a:pt x="563" y="226"/>
                    </a:lnTo>
                    <a:cubicBezTo>
                      <a:pt x="536" y="235"/>
                      <a:pt x="518" y="235"/>
                      <a:pt x="500" y="244"/>
                    </a:cubicBezTo>
                    <a:cubicBezTo>
                      <a:pt x="268" y="315"/>
                      <a:pt x="99" y="529"/>
                      <a:pt x="81" y="779"/>
                    </a:cubicBezTo>
                    <a:cubicBezTo>
                      <a:pt x="63" y="1020"/>
                      <a:pt x="197" y="1225"/>
                      <a:pt x="429" y="1341"/>
                    </a:cubicBezTo>
                    <a:cubicBezTo>
                      <a:pt x="456" y="1350"/>
                      <a:pt x="500" y="1368"/>
                      <a:pt x="563" y="1395"/>
                    </a:cubicBezTo>
                    <a:lnTo>
                      <a:pt x="563" y="2019"/>
                    </a:lnTo>
                    <a:cubicBezTo>
                      <a:pt x="492" y="1992"/>
                      <a:pt x="420" y="1948"/>
                      <a:pt x="376" y="1894"/>
                    </a:cubicBezTo>
                    <a:cubicBezTo>
                      <a:pt x="336" y="1849"/>
                      <a:pt x="278" y="1821"/>
                      <a:pt x="220" y="1821"/>
                    </a:cubicBezTo>
                    <a:cubicBezTo>
                      <a:pt x="187" y="1821"/>
                      <a:pt x="155" y="1830"/>
                      <a:pt x="126" y="1850"/>
                    </a:cubicBezTo>
                    <a:cubicBezTo>
                      <a:pt x="19" y="1912"/>
                      <a:pt x="1" y="2046"/>
                      <a:pt x="72" y="2135"/>
                    </a:cubicBezTo>
                    <a:cubicBezTo>
                      <a:pt x="197" y="2296"/>
                      <a:pt x="384" y="2376"/>
                      <a:pt x="563" y="2420"/>
                    </a:cubicBezTo>
                    <a:cubicBezTo>
                      <a:pt x="563" y="2519"/>
                      <a:pt x="625" y="2599"/>
                      <a:pt x="723" y="2617"/>
                    </a:cubicBezTo>
                    <a:cubicBezTo>
                      <a:pt x="733" y="2618"/>
                      <a:pt x="743" y="2619"/>
                      <a:pt x="753" y="2619"/>
                    </a:cubicBezTo>
                    <a:cubicBezTo>
                      <a:pt x="857" y="2619"/>
                      <a:pt x="946" y="2535"/>
                      <a:pt x="946" y="2429"/>
                    </a:cubicBezTo>
                    <a:cubicBezTo>
                      <a:pt x="1268" y="2385"/>
                      <a:pt x="1491" y="2180"/>
                      <a:pt x="1526" y="1894"/>
                    </a:cubicBezTo>
                    <a:cubicBezTo>
                      <a:pt x="1571" y="1573"/>
                      <a:pt x="1357" y="1270"/>
                      <a:pt x="1018" y="1145"/>
                    </a:cubicBezTo>
                    <a:cubicBezTo>
                      <a:pt x="991" y="1145"/>
                      <a:pt x="973" y="1136"/>
                      <a:pt x="946" y="1127"/>
                    </a:cubicBezTo>
                    <a:lnTo>
                      <a:pt x="946" y="609"/>
                    </a:lnTo>
                    <a:cubicBezTo>
                      <a:pt x="1000" y="627"/>
                      <a:pt x="1027" y="654"/>
                      <a:pt x="1045" y="681"/>
                    </a:cubicBezTo>
                    <a:cubicBezTo>
                      <a:pt x="1086" y="736"/>
                      <a:pt x="1144" y="770"/>
                      <a:pt x="1205" y="770"/>
                    </a:cubicBezTo>
                    <a:cubicBezTo>
                      <a:pt x="1223" y="770"/>
                      <a:pt x="1241" y="767"/>
                      <a:pt x="1259" y="761"/>
                    </a:cubicBezTo>
                    <a:cubicBezTo>
                      <a:pt x="1393" y="725"/>
                      <a:pt x="1446" y="565"/>
                      <a:pt x="1366" y="458"/>
                    </a:cubicBezTo>
                    <a:cubicBezTo>
                      <a:pt x="1285" y="342"/>
                      <a:pt x="1143" y="244"/>
                      <a:pt x="946" y="208"/>
                    </a:cubicBezTo>
                    <a:lnTo>
                      <a:pt x="946" y="199"/>
                    </a:lnTo>
                    <a:cubicBezTo>
                      <a:pt x="946" y="101"/>
                      <a:pt x="884" y="12"/>
                      <a:pt x="786" y="3"/>
                    </a:cubicBezTo>
                    <a:cubicBezTo>
                      <a:pt x="775" y="1"/>
                      <a:pt x="765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83;p29">
                <a:extLst>
                  <a:ext uri="{FF2B5EF4-FFF2-40B4-BE49-F238E27FC236}">
                    <a16:creationId xmlns:a16="http://schemas.microsoft.com/office/drawing/2014/main" id="{755E8D7C-5DC6-B02B-F6ED-BD1592F4757B}"/>
                  </a:ext>
                </a:extLst>
              </p:cNvPr>
              <p:cNvSpPr/>
              <p:nvPr/>
            </p:nvSpPr>
            <p:spPr>
              <a:xfrm>
                <a:off x="5418297" y="4705170"/>
                <a:ext cx="64405" cy="19105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5746" extrusionOk="0">
                    <a:moveTo>
                      <a:pt x="1552" y="393"/>
                    </a:moveTo>
                    <a:lnTo>
                      <a:pt x="1552" y="5362"/>
                    </a:lnTo>
                    <a:lnTo>
                      <a:pt x="384" y="5362"/>
                    </a:lnTo>
                    <a:lnTo>
                      <a:pt x="384" y="393"/>
                    </a:lnTo>
                    <a:close/>
                    <a:moveTo>
                      <a:pt x="196" y="1"/>
                    </a:moveTo>
                    <a:cubicBezTo>
                      <a:pt x="89" y="1"/>
                      <a:pt x="0" y="90"/>
                      <a:pt x="0" y="197"/>
                    </a:cubicBezTo>
                    <a:lnTo>
                      <a:pt x="0" y="5559"/>
                    </a:lnTo>
                    <a:cubicBezTo>
                      <a:pt x="0" y="5666"/>
                      <a:pt x="89" y="5746"/>
                      <a:pt x="196" y="5746"/>
                    </a:cubicBezTo>
                    <a:lnTo>
                      <a:pt x="1749" y="5746"/>
                    </a:lnTo>
                    <a:cubicBezTo>
                      <a:pt x="1856" y="5746"/>
                      <a:pt x="1936" y="5666"/>
                      <a:pt x="1936" y="5559"/>
                    </a:cubicBezTo>
                    <a:lnTo>
                      <a:pt x="1936" y="197"/>
                    </a:lnTo>
                    <a:cubicBezTo>
                      <a:pt x="1936" y="90"/>
                      <a:pt x="1856" y="1"/>
                      <a:pt x="17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84;p29">
                <a:extLst>
                  <a:ext uri="{FF2B5EF4-FFF2-40B4-BE49-F238E27FC236}">
                    <a16:creationId xmlns:a16="http://schemas.microsoft.com/office/drawing/2014/main" id="{DA3B1731-AAB8-D9FD-779B-D288D0337018}"/>
                  </a:ext>
                </a:extLst>
              </p:cNvPr>
              <p:cNvSpPr/>
              <p:nvPr/>
            </p:nvSpPr>
            <p:spPr>
              <a:xfrm>
                <a:off x="5569850" y="4673749"/>
                <a:ext cx="64704" cy="222476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6691" extrusionOk="0">
                    <a:moveTo>
                      <a:pt x="1553" y="384"/>
                    </a:moveTo>
                    <a:lnTo>
                      <a:pt x="1553" y="6307"/>
                    </a:lnTo>
                    <a:lnTo>
                      <a:pt x="393" y="6307"/>
                    </a:lnTo>
                    <a:lnTo>
                      <a:pt x="393" y="384"/>
                    </a:lnTo>
                    <a:close/>
                    <a:moveTo>
                      <a:pt x="197" y="0"/>
                    </a:moveTo>
                    <a:cubicBezTo>
                      <a:pt x="90" y="0"/>
                      <a:pt x="1" y="89"/>
                      <a:pt x="1" y="196"/>
                    </a:cubicBezTo>
                    <a:lnTo>
                      <a:pt x="1" y="6504"/>
                    </a:lnTo>
                    <a:cubicBezTo>
                      <a:pt x="1" y="6611"/>
                      <a:pt x="90" y="6691"/>
                      <a:pt x="197" y="6691"/>
                    </a:cubicBezTo>
                    <a:lnTo>
                      <a:pt x="1749" y="6691"/>
                    </a:lnTo>
                    <a:cubicBezTo>
                      <a:pt x="1856" y="6691"/>
                      <a:pt x="1946" y="6611"/>
                      <a:pt x="1946" y="6504"/>
                    </a:cubicBezTo>
                    <a:lnTo>
                      <a:pt x="1946" y="196"/>
                    </a:lnTo>
                    <a:cubicBezTo>
                      <a:pt x="1946" y="89"/>
                      <a:pt x="1856" y="0"/>
                      <a:pt x="1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85;p29">
                <a:extLst>
                  <a:ext uri="{FF2B5EF4-FFF2-40B4-BE49-F238E27FC236}">
                    <a16:creationId xmlns:a16="http://schemas.microsoft.com/office/drawing/2014/main" id="{23678855-48C6-BFAD-AA1B-CAD35174791C}"/>
                  </a:ext>
                </a:extLst>
              </p:cNvPr>
              <p:cNvSpPr/>
              <p:nvPr/>
            </p:nvSpPr>
            <p:spPr>
              <a:xfrm>
                <a:off x="5354822" y="4579053"/>
                <a:ext cx="286549" cy="151653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4561" extrusionOk="0">
                    <a:moveTo>
                      <a:pt x="8410" y="1"/>
                    </a:moveTo>
                    <a:cubicBezTo>
                      <a:pt x="8402" y="1"/>
                      <a:pt x="8394" y="1"/>
                      <a:pt x="8386" y="2"/>
                    </a:cubicBezTo>
                    <a:lnTo>
                      <a:pt x="7458" y="136"/>
                    </a:lnTo>
                    <a:cubicBezTo>
                      <a:pt x="7351" y="154"/>
                      <a:pt x="7280" y="252"/>
                      <a:pt x="7297" y="359"/>
                    </a:cubicBezTo>
                    <a:cubicBezTo>
                      <a:pt x="7313" y="455"/>
                      <a:pt x="7394" y="523"/>
                      <a:pt x="7481" y="523"/>
                    </a:cubicBezTo>
                    <a:cubicBezTo>
                      <a:pt x="7491" y="523"/>
                      <a:pt x="7501" y="522"/>
                      <a:pt x="7512" y="520"/>
                    </a:cubicBezTo>
                    <a:lnTo>
                      <a:pt x="7788" y="484"/>
                    </a:lnTo>
                    <a:lnTo>
                      <a:pt x="5317" y="2697"/>
                    </a:lnTo>
                    <a:lnTo>
                      <a:pt x="2953" y="1608"/>
                    </a:lnTo>
                    <a:cubicBezTo>
                      <a:pt x="2925" y="1594"/>
                      <a:pt x="2895" y="1587"/>
                      <a:pt x="2866" y="1587"/>
                    </a:cubicBezTo>
                    <a:cubicBezTo>
                      <a:pt x="2818" y="1587"/>
                      <a:pt x="2772" y="1605"/>
                      <a:pt x="2739" y="1644"/>
                    </a:cubicBezTo>
                    <a:lnTo>
                      <a:pt x="71" y="4231"/>
                    </a:lnTo>
                    <a:cubicBezTo>
                      <a:pt x="0" y="4302"/>
                      <a:pt x="0" y="4427"/>
                      <a:pt x="71" y="4499"/>
                    </a:cubicBezTo>
                    <a:cubicBezTo>
                      <a:pt x="107" y="4543"/>
                      <a:pt x="161" y="4561"/>
                      <a:pt x="214" y="4561"/>
                    </a:cubicBezTo>
                    <a:cubicBezTo>
                      <a:pt x="259" y="4561"/>
                      <a:pt x="312" y="4543"/>
                      <a:pt x="348" y="4507"/>
                    </a:cubicBezTo>
                    <a:lnTo>
                      <a:pt x="2908" y="2010"/>
                    </a:lnTo>
                    <a:lnTo>
                      <a:pt x="5272" y="3107"/>
                    </a:lnTo>
                    <a:cubicBezTo>
                      <a:pt x="5298" y="3116"/>
                      <a:pt x="5325" y="3121"/>
                      <a:pt x="5351" y="3121"/>
                    </a:cubicBezTo>
                    <a:cubicBezTo>
                      <a:pt x="5398" y="3121"/>
                      <a:pt x="5443" y="3106"/>
                      <a:pt x="5478" y="3071"/>
                    </a:cubicBezTo>
                    <a:lnTo>
                      <a:pt x="8056" y="761"/>
                    </a:lnTo>
                    <a:lnTo>
                      <a:pt x="7975" y="1037"/>
                    </a:lnTo>
                    <a:cubicBezTo>
                      <a:pt x="7949" y="1144"/>
                      <a:pt x="8002" y="1251"/>
                      <a:pt x="8109" y="1278"/>
                    </a:cubicBezTo>
                    <a:cubicBezTo>
                      <a:pt x="8127" y="1287"/>
                      <a:pt x="8145" y="1287"/>
                      <a:pt x="8163" y="1287"/>
                    </a:cubicBezTo>
                    <a:cubicBezTo>
                      <a:pt x="8243" y="1287"/>
                      <a:pt x="8323" y="1233"/>
                      <a:pt x="8350" y="1144"/>
                    </a:cubicBezTo>
                    <a:lnTo>
                      <a:pt x="8600" y="243"/>
                    </a:lnTo>
                    <a:cubicBezTo>
                      <a:pt x="8618" y="181"/>
                      <a:pt x="8600" y="118"/>
                      <a:pt x="8555" y="65"/>
                    </a:cubicBezTo>
                    <a:cubicBezTo>
                      <a:pt x="8516" y="26"/>
                      <a:pt x="8464" y="1"/>
                      <a:pt x="84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CDE6D12-5B5F-E319-BFC4-120F1B9E80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220" y="2371541"/>
            <a:ext cx="6070250" cy="3341924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C93EF39-8110-7257-7791-81132B648B42}"/>
              </a:ext>
            </a:extLst>
          </p:cNvPr>
          <p:cNvGrpSpPr/>
          <p:nvPr/>
        </p:nvGrpSpPr>
        <p:grpSpPr>
          <a:xfrm>
            <a:off x="7293722" y="3600062"/>
            <a:ext cx="4060078" cy="941830"/>
            <a:chOff x="8484807" y="4042503"/>
            <a:chExt cx="2629222" cy="684961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2208D393-6825-731D-BB93-0FE47B7D996C}"/>
                </a:ext>
              </a:extLst>
            </p:cNvPr>
            <p:cNvSpPr/>
            <p:nvPr/>
          </p:nvSpPr>
          <p:spPr>
            <a:xfrm>
              <a:off x="8484807" y="4042503"/>
              <a:ext cx="2620701" cy="672447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dirty="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0C7BF63-503D-494D-C601-A2BE07C42A14}"/>
                </a:ext>
              </a:extLst>
            </p:cNvPr>
            <p:cNvSpPr txBox="1"/>
            <p:nvPr/>
          </p:nvSpPr>
          <p:spPr>
            <a:xfrm>
              <a:off x="8547521" y="4123108"/>
              <a:ext cx="2566508" cy="60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Periodicidade da Aferição </a:t>
              </a:r>
            </a:p>
            <a:p>
              <a:pPr algn="ctr"/>
              <a:r>
                <a:rPr lang="pt-BR" sz="1600" dirty="0"/>
                <a:t>Semestral, por meio de VISTORIA DE AFERIÇÃO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87F4D6AF-A9BE-D4D2-36CE-CB5410B88BE7}"/>
              </a:ext>
            </a:extLst>
          </p:cNvPr>
          <p:cNvGrpSpPr/>
          <p:nvPr/>
        </p:nvGrpSpPr>
        <p:grpSpPr>
          <a:xfrm>
            <a:off x="7293722" y="5134527"/>
            <a:ext cx="4060078" cy="830997"/>
            <a:chOff x="8484807" y="4042503"/>
            <a:chExt cx="2629222" cy="672447"/>
          </a:xfrm>
        </p:grpSpPr>
        <p:sp>
          <p:nvSpPr>
            <p:cNvPr id="36" name="Retângulo: Cantos Arredondados 35">
              <a:extLst>
                <a:ext uri="{FF2B5EF4-FFF2-40B4-BE49-F238E27FC236}">
                  <a16:creationId xmlns:a16="http://schemas.microsoft.com/office/drawing/2014/main" id="{D7753A7D-690F-3F9E-6040-B2590C7259B2}"/>
                </a:ext>
              </a:extLst>
            </p:cNvPr>
            <p:cNvSpPr/>
            <p:nvPr/>
          </p:nvSpPr>
          <p:spPr>
            <a:xfrm>
              <a:off x="8484807" y="4042503"/>
              <a:ext cx="2620701" cy="672447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dirty="0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3D15BF18-5FED-2BBD-1C99-06346945065B}"/>
                </a:ext>
              </a:extLst>
            </p:cNvPr>
            <p:cNvSpPr txBox="1"/>
            <p:nvPr/>
          </p:nvSpPr>
          <p:spPr>
            <a:xfrm>
              <a:off x="8547521" y="4123108"/>
              <a:ext cx="2566508" cy="42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Periodicidade de Avaliação</a:t>
              </a:r>
              <a:endParaRPr lang="pt-BR" sz="1600" dirty="0"/>
            </a:p>
            <a:p>
              <a:pPr algn="ctr"/>
              <a:r>
                <a:rPr lang="pt-BR" sz="1600" dirty="0"/>
                <a:t>Anual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316A0067-57D3-B05C-7E82-E1EA486F0CC2}"/>
              </a:ext>
            </a:extLst>
          </p:cNvPr>
          <p:cNvGrpSpPr/>
          <p:nvPr/>
        </p:nvGrpSpPr>
        <p:grpSpPr>
          <a:xfrm>
            <a:off x="7293722" y="2125984"/>
            <a:ext cx="4060078" cy="881444"/>
            <a:chOff x="8484807" y="4042503"/>
            <a:chExt cx="2629222" cy="713269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08EBC7AF-37DF-6403-4177-7412135BEA68}"/>
                </a:ext>
              </a:extLst>
            </p:cNvPr>
            <p:cNvSpPr/>
            <p:nvPr/>
          </p:nvSpPr>
          <p:spPr>
            <a:xfrm>
              <a:off x="8484807" y="4042503"/>
              <a:ext cx="2620701" cy="672447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dirty="0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8FBA6773-5CA8-899C-E17D-4ADF33E50E25}"/>
                </a:ext>
              </a:extLst>
            </p:cNvPr>
            <p:cNvSpPr txBox="1"/>
            <p:nvPr/>
          </p:nvSpPr>
          <p:spPr>
            <a:xfrm>
              <a:off x="8547521" y="4083325"/>
              <a:ext cx="2566508" cy="67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/>
                <a:t>Vigência</a:t>
              </a:r>
              <a:endParaRPr lang="pt-BR" sz="1600" dirty="0"/>
            </a:p>
            <a:p>
              <a:pPr algn="ctr"/>
              <a:r>
                <a:rPr lang="pt-BR" sz="1600" dirty="0"/>
                <a:t>A partir do 2º ano fiscal da CONCESSÃO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73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algn="l" rtl="0"/>
            <a:r>
              <a:rPr lang="pt-BR" dirty="0"/>
              <a:t>CONSIDERAÇÕES INICIAIS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EB538E0-237A-315E-A1DF-38D5C9A12770}"/>
              </a:ext>
            </a:extLst>
          </p:cNvPr>
          <p:cNvSpPr txBox="1">
            <a:spLocks/>
          </p:cNvSpPr>
          <p:nvPr/>
        </p:nvSpPr>
        <p:spPr>
          <a:xfrm>
            <a:off x="441222" y="1357128"/>
            <a:ext cx="11080955" cy="464466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Times New Roman"/>
              </a:rPr>
              <a:t>O conteúdo deste documento inclui ideias, conceitos e material de propriedade da Fundação Clóvis Salgado – FCS, devendo ser usado </a:t>
            </a:r>
            <a:r>
              <a:rPr lang="pt-BR" sz="1400" b="1" u="sng" dirty="0">
                <a:cs typeface="Times New Roman"/>
              </a:rPr>
              <a:t>exclusivamente para subsidiar a discussão</a:t>
            </a:r>
            <a:r>
              <a:rPr lang="pt-BR" sz="1400" dirty="0">
                <a:cs typeface="Times New Roman"/>
              </a:rPr>
              <a:t> sobre o tema proposto;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Times New Roman" panose="02020603050405020304" pitchFamily="18" charset="0"/>
              </a:rPr>
              <a:t>É estritamente </a:t>
            </a:r>
            <a:r>
              <a:rPr lang="pt-BR" sz="1400" b="1" u="sng" dirty="0">
                <a:cs typeface="Times New Roman" panose="02020603050405020304" pitchFamily="18" charset="0"/>
              </a:rPr>
              <a:t>proibida a reprodução deste documento </a:t>
            </a:r>
            <a:r>
              <a:rPr lang="pt-BR" sz="1400" dirty="0">
                <a:cs typeface="Times New Roman" panose="02020603050405020304" pitchFamily="18" charset="0"/>
              </a:rPr>
              <a:t>por qualquer meio ou uso para quaisquer outros fins que não estejam relacionados com a promoção do projeto de concessão em questão;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Times New Roman" panose="02020603050405020304" pitchFamily="18" charset="0"/>
              </a:rPr>
              <a:t>Não fazem parte do escopo desta discussão quaisquer considerações, definições ou interpretações legais, regulatórias, fiscais ou contábeis, de modo que eventuais esclarecimentos podem ser solicitados à Comissão de Contratação, nos termos do Edital de Concorrência 01/2023;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Times New Roman" panose="02020603050405020304" pitchFamily="18" charset="0"/>
              </a:rPr>
              <a:t>Este trabalho não constitui, sob nenhuma hipótese, oferta de qualquer vantagem no processo licitatório;</a:t>
            </a:r>
          </a:p>
          <a:p>
            <a:r>
              <a:rPr lang="pt-BR" sz="1400" dirty="0">
                <a:cs typeface="Times New Roman" panose="02020603050405020304" pitchFamily="18" charset="0"/>
              </a:rPr>
              <a:t>A sessão de </a:t>
            </a:r>
            <a:r>
              <a:rPr lang="pt-BR" sz="1400" dirty="0" err="1">
                <a:cs typeface="Times New Roman" panose="02020603050405020304" pitchFamily="18" charset="0"/>
              </a:rPr>
              <a:t>roadshow</a:t>
            </a:r>
            <a:r>
              <a:rPr lang="pt-BR" sz="1400" dirty="0">
                <a:cs typeface="Times New Roman" panose="02020603050405020304" pitchFamily="18" charset="0"/>
              </a:rPr>
              <a:t> será gravada e registra em ata;</a:t>
            </a:r>
          </a:p>
          <a:p>
            <a:r>
              <a:rPr lang="pt-BR" sz="1400" dirty="0">
                <a:cs typeface="Times New Roman"/>
              </a:rPr>
              <a:t>As visitas técnicas a Serraria Souza Pinto poderão ser solicitadas nos termos previstos no</a:t>
            </a:r>
            <a:r>
              <a:rPr lang="pt-BR" sz="1400" dirty="0">
                <a:cs typeface="Times New Roman" panose="02020603050405020304" pitchFamily="18" charset="0"/>
              </a:rPr>
              <a:t> Edital de Concorrência 01/2023.</a:t>
            </a:r>
            <a:endParaRPr lang="pt-BR" sz="1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E583BEA6-7830-706B-8E08-29BB9714A5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5522" y="6311581"/>
            <a:ext cx="708660" cy="362585"/>
          </a:xfrm>
          <a:prstGeom prst="rect">
            <a:avLst/>
          </a:prstGeom>
        </p:spPr>
      </p:pic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C3AA172-4838-59C7-B644-6128F4CAAB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7417" y="6312218"/>
            <a:ext cx="1076960" cy="361950"/>
          </a:xfrm>
          <a:prstGeom prst="rect">
            <a:avLst/>
          </a:prstGeom>
        </p:spPr>
      </p:pic>
      <p:pic>
        <p:nvPicPr>
          <p:cNvPr id="13" name="Imagem 12" descr="Ícone&#10;&#10;Descrição gerada automaticamente com confiança média">
            <a:extLst>
              <a:ext uri="{FF2B5EF4-FFF2-40B4-BE49-F238E27FC236}">
                <a16:creationId xmlns:a16="http://schemas.microsoft.com/office/drawing/2014/main" id="{BC55A0DB-349D-2251-801E-3033DE6963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9792" y="6359842"/>
            <a:ext cx="1899920" cy="2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6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4670"/>
            <a:ext cx="11353800" cy="971002"/>
          </a:xfrm>
        </p:spPr>
        <p:txBody>
          <a:bodyPr rtlCol="0">
            <a:noAutofit/>
          </a:bodyPr>
          <a:lstStyle/>
          <a:p>
            <a:pPr algn="l"/>
            <a:r>
              <a:rPr lang="pt-BR" sz="2400">
                <a:solidFill>
                  <a:srgbClr val="7F7F7F"/>
                </a:solidFill>
                <a:ea typeface="+mj-lt"/>
                <a:cs typeface="+mj-lt"/>
              </a:rPr>
              <a:t>SISTEMA DE MENSURAÇÃO DE DESEMPENHO - SMD</a:t>
            </a:r>
            <a:endParaRPr lang="pt-BR" sz="2400" b="0">
              <a:solidFill>
                <a:srgbClr val="7F7F7F"/>
              </a:solidFill>
              <a:ea typeface="+mj-lt"/>
              <a:cs typeface="+mj-lt"/>
            </a:endParaRP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20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 descr="Cronômetro 75% estrutura de tópicos">
            <a:extLst>
              <a:ext uri="{FF2B5EF4-FFF2-40B4-BE49-F238E27FC236}">
                <a16:creationId xmlns:a16="http://schemas.microsoft.com/office/drawing/2014/main" id="{21CF2B4E-BC2D-D964-D858-89E6875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283" y="1709243"/>
            <a:ext cx="744035" cy="744035"/>
          </a:xfrm>
          <a:prstGeom prst="rect">
            <a:avLst/>
          </a:prstGeom>
        </p:spPr>
      </p:pic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6" name="Gráfico 95" descr="Dólar estrutura de tópicos">
            <a:extLst>
              <a:ext uri="{FF2B5EF4-FFF2-40B4-BE49-F238E27FC236}">
                <a16:creationId xmlns:a16="http://schemas.microsoft.com/office/drawing/2014/main" id="{2881E42F-9DED-5D42-0655-493226CDB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2392" y="5457099"/>
            <a:ext cx="663843" cy="66384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745006" y="6313330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sp>
        <p:nvSpPr>
          <p:cNvPr id="180" name="Google Shape;302;p23">
            <a:extLst>
              <a:ext uri="{FF2B5EF4-FFF2-40B4-BE49-F238E27FC236}">
                <a16:creationId xmlns:a16="http://schemas.microsoft.com/office/drawing/2014/main" id="{A013606F-584C-A224-A210-2E6D0642B81B}"/>
              </a:ext>
            </a:extLst>
          </p:cNvPr>
          <p:cNvSpPr txBox="1"/>
          <p:nvPr/>
        </p:nvSpPr>
        <p:spPr>
          <a:xfrm>
            <a:off x="5516095" y="4137403"/>
            <a:ext cx="716968" cy="2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1" name="Google Shape;302;p23">
            <a:extLst>
              <a:ext uri="{FF2B5EF4-FFF2-40B4-BE49-F238E27FC236}">
                <a16:creationId xmlns:a16="http://schemas.microsoft.com/office/drawing/2014/main" id="{A80D75F7-B7AA-6CD9-9B41-BA21829DED26}"/>
              </a:ext>
            </a:extLst>
          </p:cNvPr>
          <p:cNvSpPr txBox="1"/>
          <p:nvPr/>
        </p:nvSpPr>
        <p:spPr>
          <a:xfrm>
            <a:off x="7275535" y="3119891"/>
            <a:ext cx="716968" cy="2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5D397A0-4BD3-8793-EF4F-81D77B8456C9}"/>
              </a:ext>
            </a:extLst>
          </p:cNvPr>
          <p:cNvGrpSpPr/>
          <p:nvPr/>
        </p:nvGrpSpPr>
        <p:grpSpPr>
          <a:xfrm>
            <a:off x="7445064" y="1617350"/>
            <a:ext cx="3838527" cy="2601630"/>
            <a:chOff x="7458336" y="4116621"/>
            <a:chExt cx="3838527" cy="2601630"/>
          </a:xfrm>
        </p:grpSpPr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C86490D-3E77-5DBA-6B55-1A58E8E48514}"/>
                </a:ext>
              </a:extLst>
            </p:cNvPr>
            <p:cNvSpPr txBox="1"/>
            <p:nvPr/>
          </p:nvSpPr>
          <p:spPr>
            <a:xfrm>
              <a:off x="7458337" y="4243597"/>
              <a:ext cx="3838526" cy="2265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b="1"/>
                <a:t>NOTA DE DESEMPENHO (ND):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b="1"/>
                <a:t>      </a:t>
              </a:r>
              <a:r>
                <a:rPr lang="pt-BR" sz="1600"/>
                <a:t>Pontuação (Manutenção)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/>
                <a:t>+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/>
                <a:t>      Pontuação (Conformidade) 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/>
                <a:t>+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/>
                <a:t>      Pontuação (Operação) </a:t>
              </a:r>
            </a:p>
          </p:txBody>
        </p: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6C1DFA0B-98EC-A3F0-3B92-267F9859EE45}"/>
                </a:ext>
              </a:extLst>
            </p:cNvPr>
            <p:cNvSpPr/>
            <p:nvPr/>
          </p:nvSpPr>
          <p:spPr>
            <a:xfrm>
              <a:off x="7458336" y="4116621"/>
              <a:ext cx="3838526" cy="260163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0A89008-13F1-5333-3EF2-F037280D4B43}"/>
              </a:ext>
            </a:extLst>
          </p:cNvPr>
          <p:cNvGrpSpPr/>
          <p:nvPr/>
        </p:nvGrpSpPr>
        <p:grpSpPr>
          <a:xfrm>
            <a:off x="8102394" y="5022576"/>
            <a:ext cx="2523864" cy="732221"/>
            <a:chOff x="8484807" y="4042503"/>
            <a:chExt cx="2523864" cy="732221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0F7AF461-4720-9EF0-9AB2-761EA13E00D7}"/>
                </a:ext>
              </a:extLst>
            </p:cNvPr>
            <p:cNvSpPr/>
            <p:nvPr/>
          </p:nvSpPr>
          <p:spPr>
            <a:xfrm>
              <a:off x="8484807" y="4042503"/>
              <a:ext cx="2523864" cy="73222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FDC9DE5C-6B20-33D7-A9B2-3EF6BB07B49D}"/>
                </a:ext>
              </a:extLst>
            </p:cNvPr>
            <p:cNvSpPr txBox="1"/>
            <p:nvPr/>
          </p:nvSpPr>
          <p:spPr>
            <a:xfrm>
              <a:off x="8784671" y="4177780"/>
              <a:ext cx="2174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/>
                <a:t>100 pontos!</a:t>
              </a:r>
            </a:p>
          </p:txBody>
        </p:sp>
      </p:grp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9B3F191F-486E-C3F4-591F-D3987807D884}"/>
              </a:ext>
            </a:extLst>
          </p:cNvPr>
          <p:cNvSpPr/>
          <p:nvPr/>
        </p:nvSpPr>
        <p:spPr>
          <a:xfrm rot="5400000">
            <a:off x="9086559" y="4394847"/>
            <a:ext cx="555534" cy="4071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5247070-9C6B-834F-F9F0-64BF3229644E}"/>
              </a:ext>
            </a:extLst>
          </p:cNvPr>
          <p:cNvGraphicFramePr>
            <a:graphicFrameLocks noGrp="1"/>
          </p:cNvGraphicFramePr>
          <p:nvPr/>
        </p:nvGraphicFramePr>
        <p:xfrm>
          <a:off x="527779" y="1713438"/>
          <a:ext cx="6289642" cy="450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615">
                  <a:extLst>
                    <a:ext uri="{9D8B030D-6E8A-4147-A177-3AD203B41FA5}">
                      <a16:colId xmlns:a16="http://schemas.microsoft.com/office/drawing/2014/main" val="3158961311"/>
                    </a:ext>
                  </a:extLst>
                </a:gridCol>
                <a:gridCol w="3627027">
                  <a:extLst>
                    <a:ext uri="{9D8B030D-6E8A-4147-A177-3AD203B41FA5}">
                      <a16:colId xmlns:a16="http://schemas.microsoft.com/office/drawing/2014/main" val="3611033376"/>
                    </a:ext>
                  </a:extLst>
                </a:gridCol>
              </a:tblGrid>
              <a:tr h="694806">
                <a:tc>
                  <a:txBody>
                    <a:bodyPr/>
                    <a:lstStyle/>
                    <a:p>
                      <a:pPr fontAlgn="t"/>
                      <a:endParaRPr lang="pt-BR" sz="1600" dirty="0">
                        <a:effectLst/>
                        <a:latin typeface="Neue Haas Grotesk Text Pro"/>
                      </a:endParaRPr>
                    </a:p>
                    <a:p>
                      <a:pPr algn="ctr" rtl="0" fontAlgn="base"/>
                      <a:r>
                        <a:rPr lang="pt-BR" sz="1600" b="1" dirty="0">
                          <a:effectLst/>
                          <a:latin typeface="Neue Haas Grotesk Text Pro"/>
                        </a:rPr>
                        <a:t>Nota de Desempenho (ND)</a:t>
                      </a:r>
                      <a:r>
                        <a:rPr lang="pt-BR" sz="1600" dirty="0">
                          <a:effectLst/>
                          <a:latin typeface="Neue Haas Grotesk Text Pro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ctr" rtl="0" fontAlgn="base"/>
                      <a:r>
                        <a:rPr lang="pt-BR" sz="1600" b="1">
                          <a:effectLst/>
                          <a:latin typeface="Neue Haas Grotesk Text Pro"/>
                        </a:rPr>
                        <a:t>Valor da Outorga Variável</a:t>
                      </a:r>
                      <a:r>
                        <a:rPr lang="pt-BR" sz="1600">
                          <a:effectLst/>
                          <a:latin typeface="Neue Haas Grotesk Text Pro"/>
                        </a:rPr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552500"/>
                  </a:ext>
                </a:extLst>
              </a:tr>
              <a:tr h="921021">
                <a:tc>
                  <a:txBody>
                    <a:bodyPr/>
                    <a:lstStyle/>
                    <a:p>
                      <a:pPr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>
                          <a:effectLst/>
                          <a:latin typeface="Neue Haas Grotesk Text Pro"/>
                        </a:rPr>
                        <a:t>ND ≥ 90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>
                          <a:effectLst/>
                          <a:latin typeface="Neue Haas Grotesk Text Pro"/>
                        </a:rPr>
                        <a:t>8% da receita bruta anual da CONCESSIONÁRIA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4601"/>
                  </a:ext>
                </a:extLst>
              </a:tr>
              <a:tr h="921021">
                <a:tc>
                  <a:txBody>
                    <a:bodyPr/>
                    <a:lstStyle/>
                    <a:p>
                      <a:pPr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>
                          <a:effectLst/>
                          <a:latin typeface="Neue Haas Grotesk Text Pro"/>
                        </a:rPr>
                        <a:t>80 ≤ ND &lt; 90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1600" dirty="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 dirty="0">
                          <a:effectLst/>
                          <a:latin typeface="Neue Haas Grotesk Text Pro"/>
                        </a:rPr>
                        <a:t>9% da receita bruta anual da CONCESSIONÁRIA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637439"/>
                  </a:ext>
                </a:extLst>
              </a:tr>
              <a:tr h="921021">
                <a:tc>
                  <a:txBody>
                    <a:bodyPr/>
                    <a:lstStyle/>
                    <a:p>
                      <a:pPr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>
                          <a:effectLst/>
                          <a:latin typeface="Neue Haas Grotesk Text Pro"/>
                        </a:rPr>
                        <a:t>70 ≤ ND &lt; 80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1600" dirty="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 dirty="0">
                          <a:effectLst/>
                          <a:latin typeface="Neue Haas Grotesk Text Pro"/>
                        </a:rPr>
                        <a:t>10% da receita bruta anual da CONCESSIONÁRIA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38350"/>
                  </a:ext>
                </a:extLst>
              </a:tr>
              <a:tr h="921021">
                <a:tc>
                  <a:txBody>
                    <a:bodyPr/>
                    <a:lstStyle/>
                    <a:p>
                      <a:pPr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>
                          <a:effectLst/>
                          <a:latin typeface="Neue Haas Grotesk Text Pro"/>
                        </a:rPr>
                        <a:t>ND &lt; 70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1600">
                        <a:effectLst/>
                        <a:latin typeface="Neue Haas Grotesk Text Pro"/>
                      </a:endParaRPr>
                    </a:p>
                    <a:p>
                      <a:pPr algn="just" rtl="0" fontAlgn="base"/>
                      <a:r>
                        <a:rPr lang="pt-BR" sz="1600">
                          <a:effectLst/>
                          <a:latin typeface="Neue Haas Grotesk Text Pro"/>
                        </a:rPr>
                        <a:t>13% da receita bruta anual da CONCESSIONÁRIA 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07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43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28045"/>
            <a:ext cx="11353800" cy="971002"/>
          </a:xfrm>
        </p:spPr>
        <p:txBody>
          <a:bodyPr rtlCol="0">
            <a:normAutofit/>
          </a:bodyPr>
          <a:lstStyle/>
          <a:p>
            <a:pPr algn="l" rtl="0"/>
            <a:r>
              <a:rPr lang="pt-BR">
                <a:cs typeface="Times New Roman" panose="02020603050405020304" pitchFamily="18" charset="0"/>
              </a:rPr>
              <a:t>CONDIÇÕES DE PARTICIPAÇÃO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21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 descr="Cronômetro 75% estrutura de tópicos">
            <a:extLst>
              <a:ext uri="{FF2B5EF4-FFF2-40B4-BE49-F238E27FC236}">
                <a16:creationId xmlns:a16="http://schemas.microsoft.com/office/drawing/2014/main" id="{21CF2B4E-BC2D-D964-D858-89E6875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283" y="1709243"/>
            <a:ext cx="744035" cy="744035"/>
          </a:xfrm>
          <a:prstGeom prst="rect">
            <a:avLst/>
          </a:prstGeom>
        </p:spPr>
      </p:pic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C656BA9-0422-6B6C-B7A3-C9DE8A6C0D44}"/>
              </a:ext>
            </a:extLst>
          </p:cNvPr>
          <p:cNvGrpSpPr/>
          <p:nvPr/>
        </p:nvGrpSpPr>
        <p:grpSpPr>
          <a:xfrm>
            <a:off x="299821" y="1933016"/>
            <a:ext cx="10839645" cy="4741152"/>
            <a:chOff x="1655784" y="2678139"/>
            <a:chExt cx="4727649" cy="2870971"/>
          </a:xfrm>
        </p:grpSpPr>
        <p:sp>
          <p:nvSpPr>
            <p:cNvPr id="34" name="Google Shape;1088;p40">
              <a:extLst>
                <a:ext uri="{FF2B5EF4-FFF2-40B4-BE49-F238E27FC236}">
                  <a16:creationId xmlns:a16="http://schemas.microsoft.com/office/drawing/2014/main" id="{2FCD103A-495E-E7DA-F50E-4705E1D1AAA5}"/>
                </a:ext>
              </a:extLst>
            </p:cNvPr>
            <p:cNvSpPr txBox="1"/>
            <p:nvPr/>
          </p:nvSpPr>
          <p:spPr>
            <a:xfrm>
              <a:off x="4614621" y="3982154"/>
              <a:ext cx="1768812" cy="1566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indent="-285750" algn="just" defTabSz="9144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pt-BR" sz="1400">
                <a:solidFill>
                  <a:schemeClr val="tx1"/>
                </a:solidFill>
              </a:endParaRPr>
            </a:p>
            <a:p>
              <a:pPr marL="285750" indent="-285750" algn="just" defTabSz="91440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endParaRPr lang="pt-BR" sz="1600">
                <a:solidFill>
                  <a:schemeClr val="tx1"/>
                </a:solidFill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lang="en" sz="1600" b="1" kern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1099;p40">
              <a:extLst>
                <a:ext uri="{FF2B5EF4-FFF2-40B4-BE49-F238E27FC236}">
                  <a16:creationId xmlns:a16="http://schemas.microsoft.com/office/drawing/2014/main" id="{A8796A75-709E-3710-7241-3304FAC6C78D}"/>
                </a:ext>
              </a:extLst>
            </p:cNvPr>
            <p:cNvSpPr txBox="1"/>
            <p:nvPr/>
          </p:nvSpPr>
          <p:spPr>
            <a:xfrm>
              <a:off x="1655784" y="2678139"/>
              <a:ext cx="15762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5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kumimoji="0" sz="5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E66876F-5AC6-D05F-7924-91FA8E899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748429"/>
              </p:ext>
            </p:extLst>
          </p:nvPr>
        </p:nvGraphicFramePr>
        <p:xfrm>
          <a:off x="241587" y="1709243"/>
          <a:ext cx="11650592" cy="422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7704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28045"/>
            <a:ext cx="11353800" cy="971002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pt-BR">
                <a:cs typeface="Times New Roman" panose="02020603050405020304" pitchFamily="18" charset="0"/>
              </a:rPr>
              <a:t>CONDIÇÕES PARA ASSINATURA DO CONTRATO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22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áfico 89" descr="Cronômetro 75% estrutura de tópicos">
            <a:extLst>
              <a:ext uri="{FF2B5EF4-FFF2-40B4-BE49-F238E27FC236}">
                <a16:creationId xmlns:a16="http://schemas.microsoft.com/office/drawing/2014/main" id="{21CF2B4E-BC2D-D964-D858-89E6875B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1283" y="1709243"/>
            <a:ext cx="744035" cy="744035"/>
          </a:xfrm>
          <a:prstGeom prst="rect">
            <a:avLst/>
          </a:prstGeom>
        </p:spPr>
      </p:pic>
      <p:pic>
        <p:nvPicPr>
          <p:cNvPr id="94" name="Gráfico 93" descr="Oferta e procura estrutura de tópicos">
            <a:extLst>
              <a:ext uri="{FF2B5EF4-FFF2-40B4-BE49-F238E27FC236}">
                <a16:creationId xmlns:a16="http://schemas.microsoft.com/office/drawing/2014/main" id="{43E1671B-7A42-D4A8-08FE-5CB43F858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6697" y="3584037"/>
            <a:ext cx="690603" cy="690603"/>
          </a:xfrm>
          <a:prstGeom prst="rect">
            <a:avLst/>
          </a:prstGeom>
        </p:spPr>
      </p:pic>
      <p:pic>
        <p:nvPicPr>
          <p:cNvPr id="98" name="Gráfico 97" descr="Caminhão de cimento estrutura de tópicos">
            <a:extLst>
              <a:ext uri="{FF2B5EF4-FFF2-40B4-BE49-F238E27FC236}">
                <a16:creationId xmlns:a16="http://schemas.microsoft.com/office/drawing/2014/main" id="{CF26ACA1-0A02-9841-9C08-F6D4F98547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8559" y="5446796"/>
            <a:ext cx="697062" cy="697062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BEC0D05F-1086-26F0-B333-FE392AB85D4C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9" name="Imagem 18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A78FA41-41EA-9379-69BF-C39093D4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20" name="Imagem 19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4E324240-D1CA-494F-5720-225C9E722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22" name="Imagem 2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2C84A5DA-FB92-5FDE-D688-6F487EDE8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C656BA9-0422-6B6C-B7A3-C9DE8A6C0D44}"/>
              </a:ext>
            </a:extLst>
          </p:cNvPr>
          <p:cNvGrpSpPr/>
          <p:nvPr/>
        </p:nvGrpSpPr>
        <p:grpSpPr>
          <a:xfrm>
            <a:off x="3836496" y="1992471"/>
            <a:ext cx="7323163" cy="3990193"/>
            <a:chOff x="3186200" y="2678140"/>
            <a:chExt cx="3193956" cy="2416233"/>
          </a:xfrm>
        </p:grpSpPr>
        <p:sp>
          <p:nvSpPr>
            <p:cNvPr id="33" name="Google Shape;1087;p40">
              <a:extLst>
                <a:ext uri="{FF2B5EF4-FFF2-40B4-BE49-F238E27FC236}">
                  <a16:creationId xmlns:a16="http://schemas.microsoft.com/office/drawing/2014/main" id="{43666705-F5E8-4E38-7E62-58093E4121F1}"/>
                </a:ext>
              </a:extLst>
            </p:cNvPr>
            <p:cNvSpPr txBox="1"/>
            <p:nvPr/>
          </p:nvSpPr>
          <p:spPr>
            <a:xfrm>
              <a:off x="4803956" y="2678140"/>
              <a:ext cx="15762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5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kumimoji="0" sz="5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" name="Google Shape;1094;p40">
              <a:extLst>
                <a:ext uri="{FF2B5EF4-FFF2-40B4-BE49-F238E27FC236}">
                  <a16:creationId xmlns:a16="http://schemas.microsoft.com/office/drawing/2014/main" id="{6F2EAA64-6172-183A-359D-4EBE1DC12881}"/>
                </a:ext>
              </a:extLst>
            </p:cNvPr>
            <p:cNvSpPr txBox="1"/>
            <p:nvPr/>
          </p:nvSpPr>
          <p:spPr>
            <a:xfrm>
              <a:off x="3186200" y="3817944"/>
              <a:ext cx="1574100" cy="1276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A16AE52-323F-EEC4-02E4-FC8429FFA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556413"/>
              </p:ext>
            </p:extLst>
          </p:nvPr>
        </p:nvGraphicFramePr>
        <p:xfrm>
          <a:off x="338379" y="1392118"/>
          <a:ext cx="11515241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0725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971002"/>
          </a:xfrm>
        </p:spPr>
        <p:txBody>
          <a:bodyPr rtlCol="0">
            <a:normAutofit/>
          </a:bodyPr>
          <a:lstStyle/>
          <a:p>
            <a:pPr algn="l" rtl="0"/>
            <a:r>
              <a:rPr lang="pt-BR"/>
              <a:t>PRÓXIMOS PASSOS – PREVISÃO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23</a:t>
            </a:fld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A78D28D-740E-EEDC-F001-A4E7806D2BE6}"/>
              </a:ext>
            </a:extLst>
          </p:cNvPr>
          <p:cNvGrpSpPr/>
          <p:nvPr/>
        </p:nvGrpSpPr>
        <p:grpSpPr>
          <a:xfrm>
            <a:off x="2084173" y="1757296"/>
            <a:ext cx="8705539" cy="3418460"/>
            <a:chOff x="3865080" y="1066283"/>
            <a:chExt cx="8408295" cy="341846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A39AD80-67BF-D492-20CA-A62A17C5BA22}"/>
                </a:ext>
              </a:extLst>
            </p:cNvPr>
            <p:cNvSpPr/>
            <p:nvPr/>
          </p:nvSpPr>
          <p:spPr>
            <a:xfrm>
              <a:off x="3865080" y="3220430"/>
              <a:ext cx="7924781" cy="10289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22000">
                  <a:srgbClr val="FFCC00"/>
                </a:gs>
                <a:gs pos="55000">
                  <a:schemeClr val="tx2">
                    <a:lumMod val="25000"/>
                    <a:lumOff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D87B6CF-CD4E-F5C0-47A6-03260C81B455}"/>
                </a:ext>
              </a:extLst>
            </p:cNvPr>
            <p:cNvSpPr/>
            <p:nvPr/>
          </p:nvSpPr>
          <p:spPr>
            <a:xfrm>
              <a:off x="4019371" y="1844196"/>
              <a:ext cx="841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2023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81E07E22-B362-0D01-97D4-CA00767505E4}"/>
                </a:ext>
              </a:extLst>
            </p:cNvPr>
            <p:cNvGrpSpPr/>
            <p:nvPr/>
          </p:nvGrpSpPr>
          <p:grpSpPr>
            <a:xfrm>
              <a:off x="10523248" y="1707057"/>
              <a:ext cx="1255364" cy="1332695"/>
              <a:chOff x="2196824" y="2620710"/>
              <a:chExt cx="1177200" cy="1196298"/>
            </a:xfrm>
          </p:grpSpPr>
          <p:pic>
            <p:nvPicPr>
              <p:cNvPr id="25" name="Imagem 24" descr="Fundo preto com letras brancas&#10;&#10;Descrição gerada automaticamente">
                <a:extLst>
                  <a:ext uri="{FF2B5EF4-FFF2-40B4-BE49-F238E27FC236}">
                    <a16:creationId xmlns:a16="http://schemas.microsoft.com/office/drawing/2014/main" id="{21F81CA1-3CAC-A651-26EE-9E240EBFA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6824" y="2620710"/>
                <a:ext cx="1177200" cy="1196298"/>
              </a:xfrm>
              <a:prstGeom prst="rect">
                <a:avLst/>
              </a:prstGeom>
            </p:spPr>
          </p:pic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D4EB5B4-F6EA-B9D9-7E63-39B87E7DF361}"/>
                  </a:ext>
                </a:extLst>
              </p:cNvPr>
              <p:cNvSpPr/>
              <p:nvPr/>
            </p:nvSpPr>
            <p:spPr>
              <a:xfrm>
                <a:off x="2344977" y="2743814"/>
                <a:ext cx="788654" cy="41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2024</a:t>
                </a:r>
              </a:p>
            </p:txBody>
          </p: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4B54452-60B4-16FD-C738-F5C5EF53DF43}"/>
                  </a:ext>
                </a:extLst>
              </p:cNvPr>
              <p:cNvSpPr txBox="1"/>
              <p:nvPr/>
            </p:nvSpPr>
            <p:spPr>
              <a:xfrm>
                <a:off x="2196824" y="3195282"/>
                <a:ext cx="1177200" cy="303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 sz="1600" b="1" dirty="0">
                    <a:solidFill>
                      <a:schemeClr val="tx2"/>
                    </a:solidFill>
                    <a:cs typeface="Arial"/>
                  </a:rPr>
                  <a:t>Maio</a:t>
                </a:r>
                <a:endParaRPr lang="pt-BR" sz="1600" b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D9086EC6-BF49-F30B-AF24-30802DFB5F43}"/>
                </a:ext>
              </a:extLst>
            </p:cNvPr>
            <p:cNvSpPr txBox="1"/>
            <p:nvPr/>
          </p:nvSpPr>
          <p:spPr>
            <a:xfrm>
              <a:off x="6662716" y="3376398"/>
              <a:ext cx="227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pt-BR" sz="1200" dirty="0">
                  <a:cs typeface="Arial" panose="020B0604020202020204" pitchFamily="34" charset="0"/>
                </a:rPr>
                <a:t>Rodada de</a:t>
              </a:r>
            </a:p>
            <a:p>
              <a:pPr algn="ctr"/>
              <a:r>
                <a:rPr lang="pt-BR" sz="1200" dirty="0" err="1">
                  <a:cs typeface="Arial" panose="020B0604020202020204" pitchFamily="34" charset="0"/>
                </a:rPr>
                <a:t>Roadshow</a:t>
              </a:r>
              <a:endParaRPr lang="pt-BR" sz="1200" dirty="0">
                <a:cs typeface="Arial" panose="020B0604020202020204" pitchFamily="34" charset="0"/>
              </a:endParaRPr>
            </a:p>
          </p:txBody>
        </p: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61B01D06-4417-93A0-83D4-D1B07A7C8216}"/>
                </a:ext>
              </a:extLst>
            </p:cNvPr>
            <p:cNvGrpSpPr/>
            <p:nvPr/>
          </p:nvGrpSpPr>
          <p:grpSpPr>
            <a:xfrm>
              <a:off x="7192314" y="1707057"/>
              <a:ext cx="1255364" cy="1332695"/>
              <a:chOff x="2196824" y="2620710"/>
              <a:chExt cx="1177200" cy="1196298"/>
            </a:xfrm>
          </p:grpSpPr>
          <p:pic>
            <p:nvPicPr>
              <p:cNvPr id="36" name="Imagem 35" descr="Fundo preto com letras brancas&#10;&#10;Descrição gerada automaticamente">
                <a:extLst>
                  <a:ext uri="{FF2B5EF4-FFF2-40B4-BE49-F238E27FC236}">
                    <a16:creationId xmlns:a16="http://schemas.microsoft.com/office/drawing/2014/main" id="{F7492305-DF7B-E8CF-6ACC-E20B59AEA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6824" y="2620710"/>
                <a:ext cx="1177200" cy="1196298"/>
              </a:xfrm>
              <a:prstGeom prst="rect">
                <a:avLst/>
              </a:prstGeom>
            </p:spPr>
          </p:pic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C0205D5-3334-8258-B456-DA3A90F48D45}"/>
                  </a:ext>
                </a:extLst>
              </p:cNvPr>
              <p:cNvSpPr/>
              <p:nvPr/>
            </p:nvSpPr>
            <p:spPr>
              <a:xfrm>
                <a:off x="2344979" y="2743814"/>
                <a:ext cx="788654" cy="41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2024</a:t>
                </a:r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DB1AF70-736B-79D9-6267-014A62764B4C}"/>
                  </a:ext>
                </a:extLst>
              </p:cNvPr>
              <p:cNvSpPr txBox="1"/>
              <p:nvPr/>
            </p:nvSpPr>
            <p:spPr>
              <a:xfrm>
                <a:off x="2196824" y="3195282"/>
                <a:ext cx="1177200" cy="303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 sz="1600" b="1" dirty="0">
                    <a:cs typeface="Arial"/>
                  </a:rPr>
                  <a:t>Fevereiro</a:t>
                </a:r>
                <a:endParaRPr lang="pt-BR" dirty="0"/>
              </a:p>
            </p:txBody>
          </p:sp>
        </p:grp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7355E2C7-8485-6EE2-9FAB-C3F2FADB52DC}"/>
                </a:ext>
              </a:extLst>
            </p:cNvPr>
            <p:cNvSpPr txBox="1"/>
            <p:nvPr/>
          </p:nvSpPr>
          <p:spPr>
            <a:xfrm>
              <a:off x="9994075" y="3429000"/>
              <a:ext cx="227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pt-BR" sz="1200" dirty="0">
                  <a:cs typeface="Arial" panose="020B0604020202020204" pitchFamily="34" charset="0"/>
                </a:rPr>
                <a:t>Assinatura do</a:t>
              </a:r>
            </a:p>
            <a:p>
              <a:pPr algn="ctr"/>
              <a:r>
                <a:rPr lang="pt-BR" sz="1200" dirty="0">
                  <a:cs typeface="Arial" panose="020B0604020202020204" pitchFamily="34" charset="0"/>
                </a:rPr>
                <a:t> Contrato</a:t>
              </a: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D25D1803-15A5-58CD-7499-4D43A2C335C3}"/>
                </a:ext>
              </a:extLst>
            </p:cNvPr>
            <p:cNvGrpSpPr/>
            <p:nvPr/>
          </p:nvGrpSpPr>
          <p:grpSpPr>
            <a:xfrm>
              <a:off x="5526846" y="1707057"/>
              <a:ext cx="1255365" cy="1332695"/>
              <a:chOff x="2196823" y="2620710"/>
              <a:chExt cx="1177201" cy="1196298"/>
            </a:xfrm>
          </p:grpSpPr>
          <p:pic>
            <p:nvPicPr>
              <p:cNvPr id="10" name="Imagem 9" descr="Fundo preto com letras brancas&#10;&#10;Descrição gerada automaticamente">
                <a:extLst>
                  <a:ext uri="{FF2B5EF4-FFF2-40B4-BE49-F238E27FC236}">
                    <a16:creationId xmlns:a16="http://schemas.microsoft.com/office/drawing/2014/main" id="{ACE142CC-4D46-42F7-5D89-4E1539E61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6824" y="2620710"/>
                <a:ext cx="1177200" cy="1196298"/>
              </a:xfrm>
              <a:prstGeom prst="rect">
                <a:avLst/>
              </a:prstGeom>
            </p:spPr>
          </p:pic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FA855F73-D794-23A3-E869-9B538822DE82}"/>
                  </a:ext>
                </a:extLst>
              </p:cNvPr>
              <p:cNvSpPr/>
              <p:nvPr/>
            </p:nvSpPr>
            <p:spPr>
              <a:xfrm>
                <a:off x="2344978" y="2743814"/>
                <a:ext cx="788654" cy="41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2023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9F1E9C6-DE53-5146-D2BE-94D6731900BC}"/>
                  </a:ext>
                </a:extLst>
              </p:cNvPr>
              <p:cNvSpPr txBox="1"/>
              <p:nvPr/>
            </p:nvSpPr>
            <p:spPr>
              <a:xfrm>
                <a:off x="2196823" y="3195282"/>
                <a:ext cx="1177201" cy="303904"/>
              </a:xfrm>
              <a:prstGeom prst="rect">
                <a:avLst/>
              </a:prstGeom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 sz="1600" b="1" dirty="0">
                    <a:cs typeface="Arial"/>
                  </a:rPr>
                  <a:t>Dezembro</a:t>
                </a:r>
                <a:endParaRPr lang="pt-BR" sz="1600" b="1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85FB4C2-93C2-E6EF-C659-56DC9F5DDA0B}"/>
                </a:ext>
              </a:extLst>
            </p:cNvPr>
            <p:cNvSpPr txBox="1"/>
            <p:nvPr/>
          </p:nvSpPr>
          <p:spPr>
            <a:xfrm>
              <a:off x="5273444" y="3418890"/>
              <a:ext cx="1942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pt-BR" sz="1200" dirty="0">
                  <a:cs typeface="Arial" panose="020B0604020202020204" pitchFamily="34" charset="0"/>
                </a:rPr>
                <a:t>Publicação </a:t>
              </a:r>
            </a:p>
            <a:p>
              <a:pPr algn="ctr"/>
              <a:r>
                <a:rPr lang="pt-BR" sz="1200" dirty="0">
                  <a:cs typeface="Arial" panose="020B0604020202020204" pitchFamily="34" charset="0"/>
                </a:rPr>
                <a:t>Edital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A7CEDA2B-4B0D-8292-11D4-03FDACB26D54}"/>
                </a:ext>
              </a:extLst>
            </p:cNvPr>
            <p:cNvSpPr txBox="1"/>
            <p:nvPr/>
          </p:nvSpPr>
          <p:spPr>
            <a:xfrm>
              <a:off x="8328395" y="3376398"/>
              <a:ext cx="2279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ctr"/>
              <a:r>
                <a:rPr lang="pt-BR" sz="1200" dirty="0">
                  <a:cs typeface="Arial" panose="020B0604020202020204" pitchFamily="34" charset="0"/>
                </a:rPr>
                <a:t>Sessão de Licitação</a:t>
              </a:r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3D9F46C8-37AD-BB26-0482-B8C8F204EE29}"/>
                </a:ext>
              </a:extLst>
            </p:cNvPr>
            <p:cNvGrpSpPr/>
            <p:nvPr/>
          </p:nvGrpSpPr>
          <p:grpSpPr>
            <a:xfrm>
              <a:off x="8857781" y="1707057"/>
              <a:ext cx="1255364" cy="1332695"/>
              <a:chOff x="2196824" y="2620710"/>
              <a:chExt cx="1177200" cy="1196298"/>
            </a:xfrm>
          </p:grpSpPr>
          <p:pic>
            <p:nvPicPr>
              <p:cNvPr id="17" name="Imagem 16" descr="Fundo preto com letras brancas&#10;&#10;Descrição gerada automaticamente">
                <a:extLst>
                  <a:ext uri="{FF2B5EF4-FFF2-40B4-BE49-F238E27FC236}">
                    <a16:creationId xmlns:a16="http://schemas.microsoft.com/office/drawing/2014/main" id="{B453025B-8CD2-A42C-4856-06E939E94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6824" y="2620710"/>
                <a:ext cx="1177200" cy="1196298"/>
              </a:xfrm>
              <a:prstGeom prst="rect">
                <a:avLst/>
              </a:prstGeom>
            </p:spPr>
          </p:pic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AB6C0E0-CFFB-3838-7BD9-6A8EB6A6B368}"/>
                  </a:ext>
                </a:extLst>
              </p:cNvPr>
              <p:cNvSpPr/>
              <p:nvPr/>
            </p:nvSpPr>
            <p:spPr>
              <a:xfrm>
                <a:off x="2344977" y="2743814"/>
                <a:ext cx="788654" cy="41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2024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74EA3B2-5456-65AB-2147-5229555FDD60}"/>
                  </a:ext>
                </a:extLst>
              </p:cNvPr>
              <p:cNvSpPr txBox="1"/>
              <p:nvPr/>
            </p:nvSpPr>
            <p:spPr>
              <a:xfrm>
                <a:off x="2196824" y="3195282"/>
                <a:ext cx="1177200" cy="3039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pt-BR" sz="1600" b="1">
                    <a:solidFill>
                      <a:schemeClr val="tx2"/>
                    </a:solidFill>
                    <a:cs typeface="Arial"/>
                  </a:rPr>
                  <a:t>Março</a:t>
                </a:r>
                <a:endParaRPr lang="pt-BR" sz="1600" b="1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844662DE-C74A-8D44-D9B2-2130AA65379A}"/>
                </a:ext>
              </a:extLst>
            </p:cNvPr>
            <p:cNvSpPr/>
            <p:nvPr/>
          </p:nvSpPr>
          <p:spPr>
            <a:xfrm>
              <a:off x="7002951" y="1066283"/>
              <a:ext cx="1708735" cy="341846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A72A139-97BA-7E41-0005-D044609C4BF2}"/>
              </a:ext>
            </a:extLst>
          </p:cNvPr>
          <p:cNvSpPr txBox="1"/>
          <p:nvPr/>
        </p:nvSpPr>
        <p:spPr>
          <a:xfrm>
            <a:off x="3302728" y="4683313"/>
            <a:ext cx="23581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3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C97AECF-5D02-5E0E-1337-ABC704722F87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46" name="Imagem 45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B1719476-D69B-5CD3-929A-CE4CE1C1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48" name="Imagem 4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5536223E-7D19-F7DC-8CE3-D74DB4404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49" name="Imagem 4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5BB7449B-D62F-0E2C-BE3E-5FCC0026B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pic>
        <p:nvPicPr>
          <p:cNvPr id="41" name="Imagem 4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CE142CC-4D46-42F7-5D89-4E1539E61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57" y="2398070"/>
            <a:ext cx="1247041" cy="1332695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5FB4C2-93C2-E6EF-C659-56DC9F5DDA0B}"/>
              </a:ext>
            </a:extLst>
          </p:cNvPr>
          <p:cNvSpPr txBox="1"/>
          <p:nvPr/>
        </p:nvSpPr>
        <p:spPr>
          <a:xfrm>
            <a:off x="1942865" y="4113915"/>
            <a:ext cx="19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pt-BR" sz="1200" dirty="0">
                <a:cs typeface="Arial" panose="020B0604020202020204" pitchFamily="34" charset="0"/>
              </a:rPr>
              <a:t>Revisão dos documentos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9F1E9C6-DE53-5146-D2BE-94D6731900BC}"/>
              </a:ext>
            </a:extLst>
          </p:cNvPr>
          <p:cNvSpPr txBox="1"/>
          <p:nvPr/>
        </p:nvSpPr>
        <p:spPr>
          <a:xfrm>
            <a:off x="2265555" y="3064417"/>
            <a:ext cx="1247042" cy="338554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1600" b="1" dirty="0">
                <a:cs typeface="Arial"/>
              </a:rPr>
              <a:t>Novembro</a:t>
            </a:r>
            <a:endParaRPr lang="pt-BR" sz="1600" b="1" dirty="0">
              <a:cs typeface="Arial" panose="020B0604020202020204" pitchFamily="34" charset="0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FA855F73-D794-23A3-E869-9B538822DE82}"/>
              </a:ext>
            </a:extLst>
          </p:cNvPr>
          <p:cNvSpPr/>
          <p:nvPr/>
        </p:nvSpPr>
        <p:spPr>
          <a:xfrm>
            <a:off x="2404809" y="2555848"/>
            <a:ext cx="96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719355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edifício, ao ar livre, relógio, velho&#10;&#10;Descrição gerada automaticamente">
            <a:extLst>
              <a:ext uri="{FF2B5EF4-FFF2-40B4-BE49-F238E27FC236}">
                <a16:creationId xmlns:a16="http://schemas.microsoft.com/office/drawing/2014/main" id="{8582C177-C826-2B43-8545-6125C6B04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6085" b="-1"/>
          <a:stretch/>
        </p:blipFill>
        <p:spPr>
          <a:xfrm>
            <a:off x="20" y="10"/>
            <a:ext cx="6949913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01AF82-9645-57DD-C1DE-E20D3BEA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68" y="1909286"/>
            <a:ext cx="4783632" cy="35853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kern="1200" dirty="0">
                <a:ln/>
                <a:solidFill>
                  <a:schemeClr val="accent1"/>
                </a:solidFill>
                <a:latin typeface="+mn-lt"/>
              </a:rPr>
              <a:t>OBRIGADO!</a:t>
            </a:r>
            <a:br>
              <a:rPr lang="en-US" sz="2400" b="1" kern="1200" dirty="0">
                <a:ln/>
                <a:solidFill>
                  <a:schemeClr val="accent1"/>
                </a:solidFill>
                <a:latin typeface="+mn-lt"/>
              </a:rPr>
            </a:br>
            <a:br>
              <a:rPr lang="en-US" sz="2400" b="1" kern="1200" dirty="0">
                <a:ln/>
                <a:solidFill>
                  <a:schemeClr val="accent1"/>
                </a:solidFill>
                <a:latin typeface="+mn-lt"/>
              </a:rPr>
            </a:br>
            <a:br>
              <a:rPr lang="en-US" sz="2000" dirty="0">
                <a:ln/>
                <a:solidFill>
                  <a:schemeClr val="accent1"/>
                </a:solidFill>
                <a:latin typeface="+mn-lt"/>
              </a:rPr>
            </a:br>
            <a:br>
              <a:rPr lang="en-US" sz="2000" dirty="0">
                <a:ln/>
                <a:solidFill>
                  <a:schemeClr val="accent1"/>
                </a:solidFill>
                <a:latin typeface="+mn-lt"/>
              </a:rPr>
            </a:br>
            <a:r>
              <a:rPr lang="en-US" sz="2000" dirty="0">
                <a:ln/>
                <a:solidFill>
                  <a:schemeClr val="bg1">
                    <a:lumMod val="50000"/>
                  </a:schemeClr>
                </a:solidFill>
                <a:latin typeface="+mn-lt"/>
              </a:rPr>
              <a:t>Envie um e-mail para: </a:t>
            </a:r>
            <a:r>
              <a:rPr lang="pt-BR" sz="2000" u="sng" dirty="0">
                <a:ln/>
                <a:solidFill>
                  <a:schemeClr val="bg1">
                    <a:lumMod val="50000"/>
                  </a:schemeClr>
                </a:solidFill>
                <a:latin typeface="+mn-lt"/>
              </a:rPr>
              <a:t>serrariasesop@fcs.mg.gov.br</a:t>
            </a:r>
            <a:br>
              <a:rPr lang="en-US" sz="2000" u="sng" dirty="0">
                <a:ln/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br>
              <a:rPr lang="en-US" sz="1700" b="1" kern="1200" dirty="0">
                <a:ln/>
                <a:solidFill>
                  <a:schemeClr val="accent3"/>
                </a:solidFill>
                <a:latin typeface="+mn-lt"/>
              </a:rPr>
            </a:br>
            <a:br>
              <a:rPr lang="pt-BR" sz="1700" dirty="0">
                <a:latin typeface="+mn-lt"/>
              </a:rPr>
            </a:br>
            <a:br>
              <a:rPr lang="pt-BR" sz="1700" dirty="0">
                <a:latin typeface="+mn-lt"/>
              </a:rPr>
            </a:br>
            <a:endParaRPr lang="en-US" sz="1700" dirty="0">
              <a:latin typeface="+mn-lt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0A25BBC1-9AF7-9364-0E96-FEFE1D79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1DCF9DA-F7EB-526F-77AC-B3C6B13E10FB}"/>
              </a:ext>
            </a:extLst>
          </p:cNvPr>
          <p:cNvGrpSpPr/>
          <p:nvPr/>
        </p:nvGrpSpPr>
        <p:grpSpPr>
          <a:xfrm>
            <a:off x="7224954" y="6356350"/>
            <a:ext cx="4184190" cy="362587"/>
            <a:chOff x="6605522" y="6311581"/>
            <a:chExt cx="4184190" cy="362587"/>
          </a:xfrm>
        </p:grpSpPr>
        <p:pic>
          <p:nvPicPr>
            <p:cNvPr id="7" name="Imagem 6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45847443-5EAF-42B5-4504-5F61179A6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9" name="Imagem 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BC9253E8-137C-34C5-E703-158D6596C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1" name="Imagem 10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AF18E4E2-B24C-E65E-3CE2-9733AE9C2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03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algn="l" rtl="0"/>
            <a:r>
              <a:rPr lang="pt-BR" dirty="0"/>
              <a:t>A SERRARIA SOUZA PINTO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3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5DC4D22-D321-B4C9-E62E-4105CB731FB7}"/>
              </a:ext>
            </a:extLst>
          </p:cNvPr>
          <p:cNvGrpSpPr/>
          <p:nvPr/>
        </p:nvGrpSpPr>
        <p:grpSpPr>
          <a:xfrm>
            <a:off x="614726" y="1560874"/>
            <a:ext cx="11223280" cy="4835752"/>
            <a:chOff x="817926" y="1380261"/>
            <a:chExt cx="11223280" cy="4835752"/>
          </a:xfrm>
        </p:grpSpPr>
        <p:sp>
          <p:nvSpPr>
            <p:cNvPr id="4" name="Espaço Reservado para Conteúdo 2">
              <a:extLst>
                <a:ext uri="{FF2B5EF4-FFF2-40B4-BE49-F238E27FC236}">
                  <a16:creationId xmlns:a16="http://schemas.microsoft.com/office/drawing/2014/main" id="{EEB538E0-237A-315E-A1DF-38D5C9A12770}"/>
                </a:ext>
              </a:extLst>
            </p:cNvPr>
            <p:cNvSpPr txBox="1">
              <a:spLocks/>
            </p:cNvSpPr>
            <p:nvPr/>
          </p:nvSpPr>
          <p:spPr>
            <a:xfrm>
              <a:off x="1525606" y="1380261"/>
              <a:ext cx="10515600" cy="483575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pt-BR" sz="1600" dirty="0">
                  <a:cs typeface="Times New Roman" panose="02020603050405020304" pitchFamily="18" charset="0"/>
                </a:rPr>
                <a:t>Edificação remanescente dos primeiros tempos da cidade de Belo Horizonte, a Serraria Souza Pinto foi restaurada em 1997 para se transformar em um dos espaços culturais mais emblemáticos da capital mineira;</a:t>
              </a:r>
            </a:p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pt-BR" sz="1600" dirty="0">
                  <a:cs typeface="Times New Roman" panose="02020603050405020304" pitchFamily="18" charset="0"/>
                </a:rPr>
                <a:t>Está localizada na região central de BH, junto ao Parque Municipal, à Avenida dos Andradas e ao Viaduto Santa Tereza;</a:t>
              </a:r>
            </a:p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pt-BR" sz="1600" dirty="0">
                  <a:cs typeface="Times New Roman" panose="02020603050405020304" pitchFamily="18" charset="0"/>
                </a:rPr>
                <a:t>Integra o conjunto paisagístico e arquitetônico da Praça Rui Barbosa - Praça da Estação, tombado pelo IEPHA/MG e PBH nas décadas de 1980 e 1990, respectivamente, em nível de fachada e volumetria;</a:t>
              </a:r>
            </a:p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pt-BR" sz="1600" dirty="0">
                  <a:cs typeface="Times New Roman" panose="02020603050405020304" pitchFamily="18" charset="0"/>
                </a:rPr>
                <a:t>Empreendimento versátil, capaz de receber eventos artísticos, culturais e empresariais, como grandes feiras, exposições, congressos, shows e festivais;</a:t>
              </a:r>
            </a:p>
            <a:p>
              <a:pPr marL="0" indent="0" algn="just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pt-BR" sz="1600" dirty="0">
                  <a:cs typeface="Times New Roman" panose="02020603050405020304" pitchFamily="18" charset="0"/>
                </a:rPr>
                <a:t>Capacidade total da área interna (salão): 5.200 pessoas em pé / 2.500 pessoas sentadas.</a:t>
              </a:r>
            </a:p>
          </p:txBody>
        </p:sp>
        <p:pic>
          <p:nvPicPr>
            <p:cNvPr id="4100" name="Picture 4" descr="location, map, marker, pin ">
              <a:extLst>
                <a:ext uri="{FF2B5EF4-FFF2-40B4-BE49-F238E27FC236}">
                  <a16:creationId xmlns:a16="http://schemas.microsoft.com/office/drawing/2014/main" id="{B1D78168-8C7F-7F11-B036-CF2585E07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26" y="2456564"/>
              <a:ext cx="698184" cy="69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ena de estrada estrutura de tópicos">
              <a:extLst>
                <a:ext uri="{FF2B5EF4-FFF2-40B4-BE49-F238E27FC236}">
                  <a16:creationId xmlns:a16="http://schemas.microsoft.com/office/drawing/2014/main" id="{4180D4A5-CE2A-265D-0468-76239F761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862218" y="3520573"/>
              <a:ext cx="609601" cy="609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agility, arc, cursor, flexibility, flexible, leap, versatile ">
              <a:extLst>
                <a:ext uri="{FF2B5EF4-FFF2-40B4-BE49-F238E27FC236}">
                  <a16:creationId xmlns:a16="http://schemas.microsoft.com/office/drawing/2014/main" id="{9528C1A2-A379-1D50-BC2C-02035DCA4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18" y="450420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architect, blueprint, home, house, plan ">
              <a:extLst>
                <a:ext uri="{FF2B5EF4-FFF2-40B4-BE49-F238E27FC236}">
                  <a16:creationId xmlns:a16="http://schemas.microsoft.com/office/drawing/2014/main" id="{4418CB57-B666-7D95-7FE3-D84523AB1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18" y="536394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Edifício estrutura de tópicos">
              <a:extLst>
                <a:ext uri="{FF2B5EF4-FFF2-40B4-BE49-F238E27FC236}">
                  <a16:creationId xmlns:a16="http://schemas.microsoft.com/office/drawing/2014/main" id="{0570D711-562F-E044-2F2A-890A81FBB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862218" y="1518519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m 10" descr="Forma&#10;&#10;Descrição gerada automaticamente com confiança média">
            <a:extLst>
              <a:ext uri="{FF2B5EF4-FFF2-40B4-BE49-F238E27FC236}">
                <a16:creationId xmlns:a16="http://schemas.microsoft.com/office/drawing/2014/main" id="{E583BEA6-7830-706B-8E08-29BB9714A5C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5522" y="6311581"/>
            <a:ext cx="708660" cy="362585"/>
          </a:xfrm>
          <a:prstGeom prst="rect">
            <a:avLst/>
          </a:prstGeom>
        </p:spPr>
      </p:pic>
      <p:pic>
        <p:nvPicPr>
          <p:cNvPr id="12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C3AA172-4838-59C7-B644-6128F4CAAB9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7417" y="6312218"/>
            <a:ext cx="1076960" cy="361950"/>
          </a:xfrm>
          <a:prstGeom prst="rect">
            <a:avLst/>
          </a:prstGeom>
        </p:spPr>
      </p:pic>
      <p:pic>
        <p:nvPicPr>
          <p:cNvPr id="13" name="Imagem 12" descr="Ícone&#10;&#10;Descrição gerada automaticamente com confiança média">
            <a:extLst>
              <a:ext uri="{FF2B5EF4-FFF2-40B4-BE49-F238E27FC236}">
                <a16:creationId xmlns:a16="http://schemas.microsoft.com/office/drawing/2014/main" id="{BC55A0DB-349D-2251-801E-3033DE69639A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889792" y="6359842"/>
            <a:ext cx="1899920" cy="2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algn="l" rtl="0"/>
            <a:r>
              <a:rPr lang="pt-BR" dirty="0">
                <a:cs typeface="Times New Roman" panose="02020603050405020304" pitchFamily="18" charset="0"/>
              </a:rPr>
              <a:t>A SERRARIA SOUZA PINTO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6DB1919-9056-69D4-954F-41272CAF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64" y="1444263"/>
            <a:ext cx="7050466" cy="4680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59C95D5-0371-F881-8343-4118E238BD09}"/>
              </a:ext>
            </a:extLst>
          </p:cNvPr>
          <p:cNvSpPr/>
          <p:nvPr/>
        </p:nvSpPr>
        <p:spPr>
          <a:xfrm>
            <a:off x="879691" y="3965466"/>
            <a:ext cx="247973" cy="1472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02C8A70-9057-C5C0-2B65-71F664E6130C}"/>
              </a:ext>
            </a:extLst>
          </p:cNvPr>
          <p:cNvSpPr/>
          <p:nvPr/>
        </p:nvSpPr>
        <p:spPr>
          <a:xfrm>
            <a:off x="879690" y="4311595"/>
            <a:ext cx="247973" cy="14723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B83D72-864C-F3E2-A4E1-01A53D6DE585}"/>
              </a:ext>
            </a:extLst>
          </p:cNvPr>
          <p:cNvSpPr/>
          <p:nvPr/>
        </p:nvSpPr>
        <p:spPr>
          <a:xfrm>
            <a:off x="879689" y="4657724"/>
            <a:ext cx="247973" cy="1472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4559D74-EE4C-E3F8-A391-DE4C2BFE124B}"/>
              </a:ext>
            </a:extLst>
          </p:cNvPr>
          <p:cNvSpPr/>
          <p:nvPr/>
        </p:nvSpPr>
        <p:spPr>
          <a:xfrm>
            <a:off x="879688" y="4998687"/>
            <a:ext cx="247973" cy="1472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E685AA-0C71-2124-DF3C-1F2DC5990D81}"/>
              </a:ext>
            </a:extLst>
          </p:cNvPr>
          <p:cNvSpPr txBox="1"/>
          <p:nvPr/>
        </p:nvSpPr>
        <p:spPr>
          <a:xfrm>
            <a:off x="1127660" y="3885194"/>
            <a:ext cx="2690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Salão/Mezanino - 3.826</a:t>
            </a:r>
            <a:r>
              <a:rPr lang="pt-BR" sz="1300" dirty="0">
                <a:cs typeface="Times New Roman" panose="02020603050405020304" pitchFamily="18" charset="0"/>
              </a:rPr>
              <a:t> m²</a:t>
            </a:r>
          </a:p>
          <a:p>
            <a:r>
              <a:rPr lang="pt-BR" sz="1300" dirty="0"/>
              <a:t> 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CA2D45-DA18-537E-861A-12775E45E2C4}"/>
              </a:ext>
            </a:extLst>
          </p:cNvPr>
          <p:cNvSpPr txBox="1"/>
          <p:nvPr/>
        </p:nvSpPr>
        <p:spPr>
          <a:xfrm>
            <a:off x="1114178" y="4212607"/>
            <a:ext cx="2470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Área externa - 4.320 </a:t>
            </a:r>
            <a:r>
              <a:rPr lang="pt-BR" sz="1300" dirty="0">
                <a:cs typeface="Times New Roman" panose="02020603050405020304" pitchFamily="18" charset="0"/>
              </a:rPr>
              <a:t>m²</a:t>
            </a:r>
            <a:r>
              <a:rPr lang="pt-BR" sz="1300" dirty="0"/>
              <a:t> </a:t>
            </a:r>
          </a:p>
          <a:p>
            <a:endParaRPr lang="pt-BR" sz="13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C0FEB5-EAA9-6BB2-229C-FF5929543338}"/>
              </a:ext>
            </a:extLst>
          </p:cNvPr>
          <p:cNvSpPr txBox="1"/>
          <p:nvPr/>
        </p:nvSpPr>
        <p:spPr>
          <a:xfrm>
            <a:off x="1127660" y="4574870"/>
            <a:ext cx="2910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1º Sanitários/Lanchonete – 142 m²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CBC4C7-90D8-DEC4-84FC-6965AFA7D551}"/>
              </a:ext>
            </a:extLst>
          </p:cNvPr>
          <p:cNvSpPr txBox="1"/>
          <p:nvPr/>
        </p:nvSpPr>
        <p:spPr>
          <a:xfrm>
            <a:off x="1127660" y="4918417"/>
            <a:ext cx="25252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Área administrativa – 201 m²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A6837B-BD14-8013-D35F-282CB5C70E75}"/>
              </a:ext>
            </a:extLst>
          </p:cNvPr>
          <p:cNvSpPr txBox="1"/>
          <p:nvPr/>
        </p:nvSpPr>
        <p:spPr>
          <a:xfrm>
            <a:off x="813243" y="2631809"/>
            <a:ext cx="27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cs typeface="Times New Roman" panose="02020603050405020304" pitchFamily="18" charset="0"/>
              </a:rPr>
              <a:t>ÁREA TOTAL: 8.489 </a:t>
            </a:r>
            <a:r>
              <a:rPr lang="pt-BR" b="1" dirty="0">
                <a:cs typeface="Times New Roman" panose="02020603050405020304" pitchFamily="18" charset="0"/>
              </a:rPr>
              <a:t>m²*</a:t>
            </a:r>
            <a:endParaRPr lang="pt-BR" sz="1600" b="1" dirty="0"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5339D4C-58D3-2484-A5F4-7623DE8BD3E9}"/>
              </a:ext>
            </a:extLst>
          </p:cNvPr>
          <p:cNvSpPr txBox="1"/>
          <p:nvPr/>
        </p:nvSpPr>
        <p:spPr>
          <a:xfrm>
            <a:off x="626148" y="6313007"/>
            <a:ext cx="2624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cs typeface="Times New Roman" panose="02020603050405020304" pitchFamily="18" charset="0"/>
              </a:rPr>
              <a:t>* Medidas referenciais.</a:t>
            </a:r>
          </a:p>
        </p:txBody>
      </p: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id="{1E19648A-3A36-122D-4E94-4C37788821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5522" y="6393005"/>
            <a:ext cx="708660" cy="362585"/>
          </a:xfrm>
          <a:prstGeom prst="rect">
            <a:avLst/>
          </a:prstGeom>
        </p:spPr>
      </p:pic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14F6382E-9DFF-3DB8-F2C5-BA0B124F6D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7417" y="6393642"/>
            <a:ext cx="1076960" cy="361950"/>
          </a:xfrm>
          <a:prstGeom prst="rect">
            <a:avLst/>
          </a:prstGeom>
        </p:spPr>
      </p:pic>
      <p:pic>
        <p:nvPicPr>
          <p:cNvPr id="23" name="Imagem 22" descr="Ícone&#10;&#10;Descrição gerada automaticamente com confiança média">
            <a:extLst>
              <a:ext uri="{FF2B5EF4-FFF2-40B4-BE49-F238E27FC236}">
                <a16:creationId xmlns:a16="http://schemas.microsoft.com/office/drawing/2014/main" id="{20D445D7-0D41-8DA9-CB9D-F35223F4E5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9792" y="6441266"/>
            <a:ext cx="1899920" cy="2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algn="l" rtl="0"/>
            <a:r>
              <a:rPr lang="pt-BR" dirty="0">
                <a:cs typeface="Times New Roman" panose="02020603050405020304" pitchFamily="18" charset="0"/>
              </a:rPr>
              <a:t>INFRAESTRUTURA ATUAL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5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id="{1E19648A-3A36-122D-4E94-4C37788821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5522" y="6393005"/>
            <a:ext cx="708660" cy="362585"/>
          </a:xfrm>
          <a:prstGeom prst="rect">
            <a:avLst/>
          </a:prstGeom>
        </p:spPr>
      </p:pic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14F6382E-9DFF-3DB8-F2C5-BA0B124F6D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7417" y="6393642"/>
            <a:ext cx="1076960" cy="361950"/>
          </a:xfrm>
          <a:prstGeom prst="rect">
            <a:avLst/>
          </a:prstGeom>
        </p:spPr>
      </p:pic>
      <p:pic>
        <p:nvPicPr>
          <p:cNvPr id="23" name="Imagem 22" descr="Ícone&#10;&#10;Descrição gerada automaticamente com confiança média">
            <a:extLst>
              <a:ext uri="{FF2B5EF4-FFF2-40B4-BE49-F238E27FC236}">
                <a16:creationId xmlns:a16="http://schemas.microsoft.com/office/drawing/2014/main" id="{20D445D7-0D41-8DA9-CB9D-F35223F4E5A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9792" y="6441266"/>
            <a:ext cx="1899920" cy="266065"/>
          </a:xfrm>
          <a:prstGeom prst="rect">
            <a:avLst/>
          </a:prstGeom>
        </p:spPr>
      </p:pic>
      <p:grpSp>
        <p:nvGrpSpPr>
          <p:cNvPr id="28" name="Agrupar 27">
            <a:extLst>
              <a:ext uri="{FF2B5EF4-FFF2-40B4-BE49-F238E27FC236}">
                <a16:creationId xmlns:a16="http://schemas.microsoft.com/office/drawing/2014/main" id="{951BB4AE-3462-B338-6960-B653CA5615AE}"/>
              </a:ext>
            </a:extLst>
          </p:cNvPr>
          <p:cNvGrpSpPr/>
          <p:nvPr/>
        </p:nvGrpSpPr>
        <p:grpSpPr>
          <a:xfrm>
            <a:off x="929193" y="1573582"/>
            <a:ext cx="10424607" cy="4616295"/>
            <a:chOff x="738212" y="1508927"/>
            <a:chExt cx="10424607" cy="4616295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CBAA237-B5BA-6F30-6C08-A845BED21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12" y="1508927"/>
              <a:ext cx="5400000" cy="360000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68EAD237-BEA4-AF49-5600-1ACF37840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819" y="2525222"/>
              <a:ext cx="5400000" cy="3600000"/>
            </a:xfrm>
            <a:prstGeom prst="rect">
              <a:avLst/>
            </a:prstGeom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C1DE002-A8FF-9263-39D7-385A4F74714B}"/>
              </a:ext>
            </a:extLst>
          </p:cNvPr>
          <p:cNvSpPr txBox="1"/>
          <p:nvPr/>
        </p:nvSpPr>
        <p:spPr>
          <a:xfrm>
            <a:off x="4575571" y="1484475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FACHADA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057240-BA53-B51D-83A6-16D4F57F0BB6}"/>
              </a:ext>
            </a:extLst>
          </p:cNvPr>
          <p:cNvSpPr txBox="1"/>
          <p:nvPr/>
        </p:nvSpPr>
        <p:spPr>
          <a:xfrm>
            <a:off x="9600178" y="2488313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FACHADA</a:t>
            </a:r>
          </a:p>
        </p:txBody>
      </p:sp>
    </p:spTree>
    <p:extLst>
      <p:ext uri="{BB962C8B-B14F-4D97-AF65-F5344CB8AC3E}">
        <p14:creationId xmlns:p14="http://schemas.microsoft.com/office/powerpoint/2010/main" val="354545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algn="l" rtl="0"/>
            <a:r>
              <a:rPr lang="pt-BR" dirty="0">
                <a:cs typeface="Times New Roman" panose="02020603050405020304" pitchFamily="18" charset="0"/>
              </a:rPr>
              <a:t>INFRAESTRUTURA ATUAL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6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id="{1E19648A-3A36-122D-4E94-4C37788821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5522" y="6393005"/>
            <a:ext cx="708660" cy="362585"/>
          </a:xfrm>
          <a:prstGeom prst="rect">
            <a:avLst/>
          </a:prstGeom>
        </p:spPr>
      </p:pic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14F6382E-9DFF-3DB8-F2C5-BA0B124F6D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7417" y="6393642"/>
            <a:ext cx="1076960" cy="361950"/>
          </a:xfrm>
          <a:prstGeom prst="rect">
            <a:avLst/>
          </a:prstGeom>
        </p:spPr>
      </p:pic>
      <p:pic>
        <p:nvPicPr>
          <p:cNvPr id="23" name="Imagem 22" descr="Ícone&#10;&#10;Descrição gerada automaticamente com confiança média">
            <a:extLst>
              <a:ext uri="{FF2B5EF4-FFF2-40B4-BE49-F238E27FC236}">
                <a16:creationId xmlns:a16="http://schemas.microsoft.com/office/drawing/2014/main" id="{20D445D7-0D41-8DA9-CB9D-F35223F4E5A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9792" y="6441266"/>
            <a:ext cx="1899920" cy="26606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8C8289-51C2-85B5-C474-9DE54A5FB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" y="1638363"/>
            <a:ext cx="3345018" cy="21600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C1DE002-A8FF-9263-39D7-385A4F74714B}"/>
              </a:ext>
            </a:extLst>
          </p:cNvPr>
          <p:cNvSpPr txBox="1"/>
          <p:nvPr/>
        </p:nvSpPr>
        <p:spPr>
          <a:xfrm>
            <a:off x="373753" y="1534028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SALÃO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3C4E6CE-152F-B4C0-3725-8096BA1C15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37" y="1638363"/>
            <a:ext cx="3874102" cy="2160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057240-BA53-B51D-83A6-16D4F57F0BB6}"/>
              </a:ext>
            </a:extLst>
          </p:cNvPr>
          <p:cNvSpPr txBox="1"/>
          <p:nvPr/>
        </p:nvSpPr>
        <p:spPr>
          <a:xfrm>
            <a:off x="3924937" y="1536799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MEZANINO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6F62E1A-21F9-4358-46E6-C057E3684B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90" y="4065971"/>
            <a:ext cx="4067520" cy="2052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BD1C993-5066-008B-D57B-3E0FD98DE2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27" y="1631573"/>
            <a:ext cx="3229328" cy="216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5D12A8C-1F04-3C5B-C4BC-D8E6BF8006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28" y="4065971"/>
            <a:ext cx="4391338" cy="2052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7198F43-2958-53D6-7D44-6120004C04A3}"/>
              </a:ext>
            </a:extLst>
          </p:cNvPr>
          <p:cNvSpPr txBox="1"/>
          <p:nvPr/>
        </p:nvSpPr>
        <p:spPr>
          <a:xfrm>
            <a:off x="8065099" y="1540362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LANCHONETE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009650-1B50-1DF2-41EB-8D0E7D222643}"/>
              </a:ext>
            </a:extLst>
          </p:cNvPr>
          <p:cNvSpPr txBox="1"/>
          <p:nvPr/>
        </p:nvSpPr>
        <p:spPr>
          <a:xfrm>
            <a:off x="1556028" y="3929188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CALÇADA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B20B67-3AE0-FBDE-3146-C9E71412058C}"/>
              </a:ext>
            </a:extLst>
          </p:cNvPr>
          <p:cNvSpPr txBox="1"/>
          <p:nvPr/>
        </p:nvSpPr>
        <p:spPr>
          <a:xfrm>
            <a:off x="5979848" y="3929188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ÁREA EXTERNA</a:t>
            </a:r>
          </a:p>
        </p:txBody>
      </p:sp>
    </p:spTree>
    <p:extLst>
      <p:ext uri="{BB962C8B-B14F-4D97-AF65-F5344CB8AC3E}">
        <p14:creationId xmlns:p14="http://schemas.microsoft.com/office/powerpoint/2010/main" val="213193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C11A6EEE-3D64-1E82-B6DE-7E878AED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73" y="2198782"/>
            <a:ext cx="4329019" cy="28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037152-CEB3-F7A5-C9BA-AB3418D27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7" y="2198782"/>
            <a:ext cx="4213727" cy="28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algn="l" rtl="0"/>
            <a:r>
              <a:rPr lang="pt-BR" dirty="0">
                <a:cs typeface="Times New Roman" panose="02020603050405020304" pitchFamily="18" charset="0"/>
              </a:rPr>
              <a:t>EVENTOS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7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Forma&#10;&#10;Descrição gerada automaticamente com confiança média">
            <a:extLst>
              <a:ext uri="{FF2B5EF4-FFF2-40B4-BE49-F238E27FC236}">
                <a16:creationId xmlns:a16="http://schemas.microsoft.com/office/drawing/2014/main" id="{1E19648A-3A36-122D-4E94-4C37788821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5522" y="6393005"/>
            <a:ext cx="708660" cy="362585"/>
          </a:xfrm>
          <a:prstGeom prst="rect">
            <a:avLst/>
          </a:prstGeom>
        </p:spPr>
      </p:pic>
      <p:pic>
        <p:nvPicPr>
          <p:cNvPr id="22" name="Imagem 21" descr="Logotipo, nome da empresa&#10;&#10;Descrição gerada automaticamente">
            <a:extLst>
              <a:ext uri="{FF2B5EF4-FFF2-40B4-BE49-F238E27FC236}">
                <a16:creationId xmlns:a16="http://schemas.microsoft.com/office/drawing/2014/main" id="{14F6382E-9DFF-3DB8-F2C5-BA0B124F6D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7417" y="6393642"/>
            <a:ext cx="1076960" cy="361950"/>
          </a:xfrm>
          <a:prstGeom prst="rect">
            <a:avLst/>
          </a:prstGeom>
        </p:spPr>
      </p:pic>
      <p:pic>
        <p:nvPicPr>
          <p:cNvPr id="23" name="Imagem 22" descr="Ícone&#10;&#10;Descrição gerada automaticamente com confiança média">
            <a:extLst>
              <a:ext uri="{FF2B5EF4-FFF2-40B4-BE49-F238E27FC236}">
                <a16:creationId xmlns:a16="http://schemas.microsoft.com/office/drawing/2014/main" id="{20D445D7-0D41-8DA9-CB9D-F35223F4E5A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89792" y="6441266"/>
            <a:ext cx="1899920" cy="266065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C1DE002-A8FF-9263-39D7-385A4F74714B}"/>
              </a:ext>
            </a:extLst>
          </p:cNvPr>
          <p:cNvSpPr txBox="1"/>
          <p:nvPr/>
        </p:nvSpPr>
        <p:spPr>
          <a:xfrm>
            <a:off x="242377" y="2134918"/>
            <a:ext cx="1863075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EVENTOS SOCIAIS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2057240-BA53-B51D-83A6-16D4F57F0BB6}"/>
              </a:ext>
            </a:extLst>
          </p:cNvPr>
          <p:cNvSpPr txBox="1"/>
          <p:nvPr/>
        </p:nvSpPr>
        <p:spPr>
          <a:xfrm>
            <a:off x="4540336" y="2134919"/>
            <a:ext cx="175362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EXPOSIÇÕES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B6314D6-617F-D5D7-457B-BF600A0B1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61" y="2198782"/>
            <a:ext cx="2880000" cy="2880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518E665-57B9-5FD8-074A-3556FA68497C}"/>
              </a:ext>
            </a:extLst>
          </p:cNvPr>
          <p:cNvSpPr txBox="1"/>
          <p:nvPr/>
        </p:nvSpPr>
        <p:spPr>
          <a:xfrm>
            <a:off x="8994461" y="2162853"/>
            <a:ext cx="2200012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EVENTOS CULTURAIS</a:t>
            </a:r>
          </a:p>
        </p:txBody>
      </p:sp>
    </p:spTree>
    <p:extLst>
      <p:ext uri="{BB962C8B-B14F-4D97-AF65-F5344CB8AC3E}">
        <p14:creationId xmlns:p14="http://schemas.microsoft.com/office/powerpoint/2010/main" val="188220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591"/>
            <a:ext cx="11353800" cy="1325563"/>
          </a:xfrm>
        </p:spPr>
        <p:txBody>
          <a:bodyPr rtlCol="0"/>
          <a:lstStyle/>
          <a:p>
            <a:pPr algn="l" rtl="0"/>
            <a:r>
              <a:rPr lang="pt-BR" dirty="0"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8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5A5D614F-39D7-6348-6B69-369E496D2965}"/>
              </a:ext>
            </a:extLst>
          </p:cNvPr>
          <p:cNvGrpSpPr/>
          <p:nvPr/>
        </p:nvGrpSpPr>
        <p:grpSpPr>
          <a:xfrm>
            <a:off x="1975922" y="1380261"/>
            <a:ext cx="8701967" cy="4320113"/>
            <a:chOff x="2130980" y="1703611"/>
            <a:chExt cx="8701967" cy="4320113"/>
          </a:xfrm>
        </p:grpSpPr>
        <p:grpSp>
          <p:nvGrpSpPr>
            <p:cNvPr id="27" name="Google Shape;1028;p44">
              <a:extLst>
                <a:ext uri="{FF2B5EF4-FFF2-40B4-BE49-F238E27FC236}">
                  <a16:creationId xmlns:a16="http://schemas.microsoft.com/office/drawing/2014/main" id="{DB2DC442-6C1D-90BE-4B9C-7B3F0249DDC3}"/>
                </a:ext>
              </a:extLst>
            </p:cNvPr>
            <p:cNvGrpSpPr/>
            <p:nvPr/>
          </p:nvGrpSpPr>
          <p:grpSpPr>
            <a:xfrm>
              <a:off x="4635276" y="2624345"/>
              <a:ext cx="3004336" cy="2976911"/>
              <a:chOff x="3141449" y="1389300"/>
              <a:chExt cx="2861100" cy="2861100"/>
            </a:xfrm>
          </p:grpSpPr>
          <p:sp>
            <p:nvSpPr>
              <p:cNvPr id="28" name="Google Shape;1029;p44">
                <a:extLst>
                  <a:ext uri="{FF2B5EF4-FFF2-40B4-BE49-F238E27FC236}">
                    <a16:creationId xmlns:a16="http://schemas.microsoft.com/office/drawing/2014/main" id="{2CD06B8F-1515-A02E-EBFF-FF89887AB758}"/>
                  </a:ext>
                </a:extLst>
              </p:cNvPr>
              <p:cNvSpPr/>
              <p:nvPr/>
            </p:nvSpPr>
            <p:spPr>
              <a:xfrm>
                <a:off x="3141449" y="1389300"/>
                <a:ext cx="2861100" cy="2861100"/>
              </a:xfrm>
              <a:prstGeom prst="donut">
                <a:avLst>
                  <a:gd name="adj" fmla="val 289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700"/>
              </a:p>
            </p:txBody>
          </p:sp>
          <p:sp>
            <p:nvSpPr>
              <p:cNvPr id="35" name="Google Shape;1030;p44">
                <a:extLst>
                  <a:ext uri="{FF2B5EF4-FFF2-40B4-BE49-F238E27FC236}">
                    <a16:creationId xmlns:a16="http://schemas.microsoft.com/office/drawing/2014/main" id="{73595B80-D48A-186A-9171-5E981B8222CB}"/>
                  </a:ext>
                </a:extLst>
              </p:cNvPr>
              <p:cNvSpPr/>
              <p:nvPr/>
            </p:nvSpPr>
            <p:spPr>
              <a:xfrm>
                <a:off x="3523050" y="1770900"/>
                <a:ext cx="2097900" cy="209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700"/>
              </a:p>
            </p:txBody>
          </p:sp>
          <p:grpSp>
            <p:nvGrpSpPr>
              <p:cNvPr id="36" name="Google Shape;1031;p44">
                <a:extLst>
                  <a:ext uri="{FF2B5EF4-FFF2-40B4-BE49-F238E27FC236}">
                    <a16:creationId xmlns:a16="http://schemas.microsoft.com/office/drawing/2014/main" id="{D1748DDE-7C3A-3FDC-D442-2F5D4374C7CE}"/>
                  </a:ext>
                </a:extLst>
              </p:cNvPr>
              <p:cNvGrpSpPr/>
              <p:nvPr/>
            </p:nvGrpSpPr>
            <p:grpSpPr>
              <a:xfrm>
                <a:off x="3667350" y="1915195"/>
                <a:ext cx="1809300" cy="1809300"/>
                <a:chOff x="6373410" y="2003195"/>
                <a:chExt cx="1809300" cy="1809300"/>
              </a:xfrm>
            </p:grpSpPr>
            <p:sp>
              <p:nvSpPr>
                <p:cNvPr id="37" name="Google Shape;1032;p44">
                  <a:extLst>
                    <a:ext uri="{FF2B5EF4-FFF2-40B4-BE49-F238E27FC236}">
                      <a16:creationId xmlns:a16="http://schemas.microsoft.com/office/drawing/2014/main" id="{A95FEDB6-1A79-63FA-69C1-9E3330F26334}"/>
                    </a:ext>
                  </a:extLst>
                </p:cNvPr>
                <p:cNvSpPr/>
                <p:nvPr/>
              </p:nvSpPr>
              <p:spPr>
                <a:xfrm>
                  <a:off x="6373410" y="2003195"/>
                  <a:ext cx="1809300" cy="18093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700"/>
                </a:p>
              </p:txBody>
            </p:sp>
            <p:sp>
              <p:nvSpPr>
                <p:cNvPr id="38" name="Google Shape;1033;p44">
                  <a:extLst>
                    <a:ext uri="{FF2B5EF4-FFF2-40B4-BE49-F238E27FC236}">
                      <a16:creationId xmlns:a16="http://schemas.microsoft.com/office/drawing/2014/main" id="{3E76F5A6-59DC-84DF-EF77-C035060229E4}"/>
                    </a:ext>
                  </a:extLst>
                </p:cNvPr>
                <p:cNvSpPr txBox="1"/>
                <p:nvPr/>
              </p:nvSpPr>
              <p:spPr>
                <a:xfrm>
                  <a:off x="6402086" y="2572201"/>
                  <a:ext cx="1724400" cy="555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1700" dirty="0">
                      <a:ea typeface="Fira Sans Extra Condensed SemiBold"/>
                      <a:cs typeface="Fira Sans Extra Condensed SemiBold"/>
                      <a:sym typeface="Fira Sans Extra Condensed SemiBold"/>
                    </a:rPr>
                    <a:t>SESOP</a:t>
                  </a:r>
                  <a:endParaRPr sz="1700" dirty="0">
                    <a:ea typeface="Fira Sans Extra Condensed SemiBold"/>
                    <a:cs typeface="Fira Sans Extra Condensed SemiBold"/>
                    <a:sym typeface="Fira Sans Extra Condensed SemiBold"/>
                  </a:endParaRPr>
                </a:p>
              </p:txBody>
            </p:sp>
          </p:grpSp>
        </p:grp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80F2C1D9-BB89-BDA7-3891-204AD9FE2DC0}"/>
                </a:ext>
              </a:extLst>
            </p:cNvPr>
            <p:cNvGrpSpPr/>
            <p:nvPr/>
          </p:nvGrpSpPr>
          <p:grpSpPr>
            <a:xfrm>
              <a:off x="5603714" y="1703611"/>
              <a:ext cx="1170224" cy="1242712"/>
              <a:chOff x="3748334" y="1670020"/>
              <a:chExt cx="1485908" cy="1592489"/>
            </a:xfrm>
          </p:grpSpPr>
          <p:grpSp>
            <p:nvGrpSpPr>
              <p:cNvPr id="43" name="Google Shape;1040;p44">
                <a:extLst>
                  <a:ext uri="{FF2B5EF4-FFF2-40B4-BE49-F238E27FC236}">
                    <a16:creationId xmlns:a16="http://schemas.microsoft.com/office/drawing/2014/main" id="{230043CD-7911-4415-84FE-0F074F1422F4}"/>
                  </a:ext>
                </a:extLst>
              </p:cNvPr>
              <p:cNvGrpSpPr/>
              <p:nvPr/>
            </p:nvGrpSpPr>
            <p:grpSpPr>
              <a:xfrm>
                <a:off x="3748334" y="1670020"/>
                <a:ext cx="1485908" cy="1592489"/>
                <a:chOff x="2811250" y="1248808"/>
                <a:chExt cx="1114431" cy="1194367"/>
              </a:xfrm>
            </p:grpSpPr>
            <p:sp>
              <p:nvSpPr>
                <p:cNvPr id="45" name="Google Shape;1041;p44">
                  <a:extLst>
                    <a:ext uri="{FF2B5EF4-FFF2-40B4-BE49-F238E27FC236}">
                      <a16:creationId xmlns:a16="http://schemas.microsoft.com/office/drawing/2014/main" id="{A4A509FD-0AFF-FA4E-6D50-0B035D2D86BD}"/>
                    </a:ext>
                  </a:extLst>
                </p:cNvPr>
                <p:cNvSpPr/>
                <p:nvPr/>
              </p:nvSpPr>
              <p:spPr>
                <a:xfrm rot="3000000">
                  <a:off x="2771282" y="1288776"/>
                  <a:ext cx="1194367" cy="1114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5" h="77935" extrusionOk="0">
                      <a:moveTo>
                        <a:pt x="38965" y="0"/>
                      </a:moveTo>
                      <a:cubicBezTo>
                        <a:pt x="17444" y="0"/>
                        <a:pt x="0" y="17444"/>
                        <a:pt x="0" y="38965"/>
                      </a:cubicBezTo>
                      <a:cubicBezTo>
                        <a:pt x="0" y="60486"/>
                        <a:pt x="17444" y="77934"/>
                        <a:pt x="38965" y="77934"/>
                      </a:cubicBezTo>
                      <a:cubicBezTo>
                        <a:pt x="38979" y="77934"/>
                        <a:pt x="38993" y="77934"/>
                        <a:pt x="39007" y="77934"/>
                      </a:cubicBezTo>
                      <a:cubicBezTo>
                        <a:pt x="45887" y="77934"/>
                        <a:pt x="52642" y="76106"/>
                        <a:pt x="58584" y="72633"/>
                      </a:cubicBezTo>
                      <a:lnTo>
                        <a:pt x="66254" y="74688"/>
                      </a:lnTo>
                      <a:lnTo>
                        <a:pt x="74259" y="76834"/>
                      </a:lnTo>
                      <a:lnTo>
                        <a:pt x="72114" y="68828"/>
                      </a:lnTo>
                      <a:lnTo>
                        <a:pt x="70316" y="62109"/>
                      </a:lnTo>
                      <a:cubicBezTo>
                        <a:pt x="75274" y="55413"/>
                        <a:pt x="77945" y="47299"/>
                        <a:pt x="77934" y="38965"/>
                      </a:cubicBezTo>
                      <a:cubicBezTo>
                        <a:pt x="77934" y="17444"/>
                        <a:pt x="60486" y="0"/>
                        <a:pt x="389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  <p:sp>
              <p:nvSpPr>
                <p:cNvPr id="46" name="Google Shape;1018;p44">
                  <a:extLst>
                    <a:ext uri="{FF2B5EF4-FFF2-40B4-BE49-F238E27FC236}">
                      <a16:creationId xmlns:a16="http://schemas.microsoft.com/office/drawing/2014/main" id="{7B55E642-5A51-25C8-3440-A602C947BE4A}"/>
                    </a:ext>
                  </a:extLst>
                </p:cNvPr>
                <p:cNvSpPr/>
                <p:nvPr/>
              </p:nvSpPr>
              <p:spPr>
                <a:xfrm>
                  <a:off x="2969007" y="1446536"/>
                  <a:ext cx="798900" cy="798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pic>
            <p:nvPicPr>
              <p:cNvPr id="44" name="Gráfico 43" descr="Estádio estrutura de tópicos">
                <a:extLst>
                  <a:ext uri="{FF2B5EF4-FFF2-40B4-BE49-F238E27FC236}">
                    <a16:creationId xmlns:a16="http://schemas.microsoft.com/office/drawing/2014/main" id="{8391BC21-5FE6-F2B7-143A-606D6D94F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42365" y="1975633"/>
                <a:ext cx="845860" cy="84586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tx2"/>
                </a:outerShdw>
              </a:effectLst>
            </p:spPr>
          </p:pic>
        </p:grpSp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FF9216A7-93F1-6D4B-17AE-E71565EA1884}"/>
                </a:ext>
              </a:extLst>
            </p:cNvPr>
            <p:cNvGrpSpPr/>
            <p:nvPr/>
          </p:nvGrpSpPr>
          <p:grpSpPr>
            <a:xfrm>
              <a:off x="4304755" y="4823333"/>
              <a:ext cx="1211543" cy="1200391"/>
              <a:chOff x="4469262" y="4913505"/>
              <a:chExt cx="1538375" cy="1538256"/>
            </a:xfrm>
          </p:grpSpPr>
          <p:grpSp>
            <p:nvGrpSpPr>
              <p:cNvPr id="48" name="Google Shape;1038;p44">
                <a:extLst>
                  <a:ext uri="{FF2B5EF4-FFF2-40B4-BE49-F238E27FC236}">
                    <a16:creationId xmlns:a16="http://schemas.microsoft.com/office/drawing/2014/main" id="{F48E5BB9-065E-253D-4D53-D2092670A22D}"/>
                  </a:ext>
                </a:extLst>
              </p:cNvPr>
              <p:cNvGrpSpPr/>
              <p:nvPr/>
            </p:nvGrpSpPr>
            <p:grpSpPr>
              <a:xfrm>
                <a:off x="4469262" y="4913505"/>
                <a:ext cx="1538375" cy="1538256"/>
                <a:chOff x="2791575" y="3216832"/>
                <a:chExt cx="1153781" cy="1153692"/>
              </a:xfrm>
            </p:grpSpPr>
            <p:sp>
              <p:nvSpPr>
                <p:cNvPr id="50" name="Google Shape;1039;p44">
                  <a:extLst>
                    <a:ext uri="{FF2B5EF4-FFF2-40B4-BE49-F238E27FC236}">
                      <a16:creationId xmlns:a16="http://schemas.microsoft.com/office/drawing/2014/main" id="{4AB4D253-6B37-85B9-0229-68E068FEB9E7}"/>
                    </a:ext>
                  </a:extLst>
                </p:cNvPr>
                <p:cNvSpPr/>
                <p:nvPr/>
              </p:nvSpPr>
              <p:spPr>
                <a:xfrm>
                  <a:off x="2791575" y="3216832"/>
                  <a:ext cx="1153781" cy="115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5" h="77939" extrusionOk="0">
                      <a:moveTo>
                        <a:pt x="39007" y="1"/>
                      </a:moveTo>
                      <a:cubicBezTo>
                        <a:pt x="38993" y="1"/>
                        <a:pt x="38979" y="1"/>
                        <a:pt x="38965" y="1"/>
                      </a:cubicBezTo>
                      <a:cubicBezTo>
                        <a:pt x="17444" y="1"/>
                        <a:pt x="0" y="17452"/>
                        <a:pt x="0" y="38973"/>
                      </a:cubicBezTo>
                      <a:cubicBezTo>
                        <a:pt x="0" y="60491"/>
                        <a:pt x="17444" y="77938"/>
                        <a:pt x="38965" y="77938"/>
                      </a:cubicBezTo>
                      <a:cubicBezTo>
                        <a:pt x="60486" y="77938"/>
                        <a:pt x="77934" y="60491"/>
                        <a:pt x="77934" y="38973"/>
                      </a:cubicBezTo>
                      <a:cubicBezTo>
                        <a:pt x="77945" y="30639"/>
                        <a:pt x="75274" y="22525"/>
                        <a:pt x="70316" y="15829"/>
                      </a:cubicBezTo>
                      <a:lnTo>
                        <a:pt x="72114" y="9111"/>
                      </a:lnTo>
                      <a:lnTo>
                        <a:pt x="74259" y="1101"/>
                      </a:lnTo>
                      <a:lnTo>
                        <a:pt x="66254" y="3246"/>
                      </a:lnTo>
                      <a:lnTo>
                        <a:pt x="58584" y="5305"/>
                      </a:lnTo>
                      <a:cubicBezTo>
                        <a:pt x="52642" y="1832"/>
                        <a:pt x="45886" y="1"/>
                        <a:pt x="390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reflection stA="45000" endPos="4000" dist="50800" dir="5400000" sy="-100000" algn="bl" rotWithShape="0"/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1" name="Google Shape;1021;p44">
                  <a:extLst>
                    <a:ext uri="{FF2B5EF4-FFF2-40B4-BE49-F238E27FC236}">
                      <a16:creationId xmlns:a16="http://schemas.microsoft.com/office/drawing/2014/main" id="{25F37EFF-205A-82C3-BBB7-FBCB83D01A4A}"/>
                    </a:ext>
                  </a:extLst>
                </p:cNvPr>
                <p:cNvSpPr/>
                <p:nvPr/>
              </p:nvSpPr>
              <p:spPr>
                <a:xfrm>
                  <a:off x="2969007" y="3394236"/>
                  <a:ext cx="798900" cy="798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pic>
            <p:nvPicPr>
              <p:cNvPr id="49" name="Imagem 48">
                <a:extLst>
                  <a:ext uri="{FF2B5EF4-FFF2-40B4-BE49-F238E27FC236}">
                    <a16:creationId xmlns:a16="http://schemas.microsoft.com/office/drawing/2014/main" id="{1A8A107D-0A64-2A61-61C0-D11FC6593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8965" y="5259679"/>
                <a:ext cx="758970" cy="657761"/>
              </a:xfrm>
              <a:prstGeom prst="rect">
                <a:avLst/>
              </a:prstGeom>
              <a:effectLst>
                <a:glow rad="127000">
                  <a:schemeClr val="tx1"/>
                </a:glow>
              </a:effectLst>
            </p:spPr>
          </p:pic>
        </p:grpSp>
        <p:grpSp>
          <p:nvGrpSpPr>
            <p:cNvPr id="66" name="Agrupar 65">
              <a:extLst>
                <a:ext uri="{FF2B5EF4-FFF2-40B4-BE49-F238E27FC236}">
                  <a16:creationId xmlns:a16="http://schemas.microsoft.com/office/drawing/2014/main" id="{B07F91D9-FA00-577D-6708-C0129A9FAF67}"/>
                </a:ext>
              </a:extLst>
            </p:cNvPr>
            <p:cNvGrpSpPr/>
            <p:nvPr/>
          </p:nvGrpSpPr>
          <p:grpSpPr>
            <a:xfrm>
              <a:off x="7100426" y="3006640"/>
              <a:ext cx="1211605" cy="1200329"/>
              <a:chOff x="7255899" y="2827066"/>
              <a:chExt cx="1538453" cy="1538177"/>
            </a:xfrm>
          </p:grpSpPr>
          <p:grpSp>
            <p:nvGrpSpPr>
              <p:cNvPr id="39" name="Google Shape;1034;p44">
                <a:extLst>
                  <a:ext uri="{FF2B5EF4-FFF2-40B4-BE49-F238E27FC236}">
                    <a16:creationId xmlns:a16="http://schemas.microsoft.com/office/drawing/2014/main" id="{FFD305E2-7112-6F3C-9D04-F8C05A3C2CFC}"/>
                  </a:ext>
                </a:extLst>
              </p:cNvPr>
              <p:cNvGrpSpPr/>
              <p:nvPr/>
            </p:nvGrpSpPr>
            <p:grpSpPr>
              <a:xfrm>
                <a:off x="7255899" y="2827066"/>
                <a:ext cx="1538453" cy="1538177"/>
                <a:chOff x="5207884" y="1269175"/>
                <a:chExt cx="1153840" cy="1153633"/>
              </a:xfrm>
            </p:grpSpPr>
            <p:sp>
              <p:nvSpPr>
                <p:cNvPr id="40" name="Google Shape;1035;p44">
                  <a:extLst>
                    <a:ext uri="{FF2B5EF4-FFF2-40B4-BE49-F238E27FC236}">
                      <a16:creationId xmlns:a16="http://schemas.microsoft.com/office/drawing/2014/main" id="{187401AA-7421-7C1A-F562-473D63297229}"/>
                    </a:ext>
                  </a:extLst>
                </p:cNvPr>
                <p:cNvSpPr/>
                <p:nvPr/>
              </p:nvSpPr>
              <p:spPr>
                <a:xfrm>
                  <a:off x="5207884" y="1269175"/>
                  <a:ext cx="1153840" cy="1153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9" h="77935" extrusionOk="0">
                      <a:moveTo>
                        <a:pt x="38984" y="0"/>
                      </a:moveTo>
                      <a:cubicBezTo>
                        <a:pt x="17462" y="0"/>
                        <a:pt x="11" y="17444"/>
                        <a:pt x="11" y="38965"/>
                      </a:cubicBezTo>
                      <a:cubicBezTo>
                        <a:pt x="0" y="47299"/>
                        <a:pt x="2671" y="55413"/>
                        <a:pt x="7633" y="62109"/>
                      </a:cubicBezTo>
                      <a:lnTo>
                        <a:pt x="5831" y="68828"/>
                      </a:lnTo>
                      <a:lnTo>
                        <a:pt x="3686" y="76834"/>
                      </a:lnTo>
                      <a:lnTo>
                        <a:pt x="3686" y="76834"/>
                      </a:lnTo>
                      <a:lnTo>
                        <a:pt x="11691" y="74688"/>
                      </a:lnTo>
                      <a:lnTo>
                        <a:pt x="19365" y="72633"/>
                      </a:lnTo>
                      <a:cubicBezTo>
                        <a:pt x="25303" y="76106"/>
                        <a:pt x="32059" y="77934"/>
                        <a:pt x="38938" y="77934"/>
                      </a:cubicBezTo>
                      <a:cubicBezTo>
                        <a:pt x="38952" y="77934"/>
                        <a:pt x="38966" y="77934"/>
                        <a:pt x="38980" y="77934"/>
                      </a:cubicBezTo>
                      <a:cubicBezTo>
                        <a:pt x="60501" y="77934"/>
                        <a:pt x="77949" y="60486"/>
                        <a:pt x="77949" y="38965"/>
                      </a:cubicBezTo>
                      <a:cubicBezTo>
                        <a:pt x="77949" y="17444"/>
                        <a:pt x="60501" y="0"/>
                        <a:pt x="389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1" name="Google Shape;1024;p44">
                  <a:extLst>
                    <a:ext uri="{FF2B5EF4-FFF2-40B4-BE49-F238E27FC236}">
                      <a16:creationId xmlns:a16="http://schemas.microsoft.com/office/drawing/2014/main" id="{CEDFF6A2-6810-10E3-ACE0-C0EA94A225DF}"/>
                    </a:ext>
                  </a:extLst>
                </p:cNvPr>
                <p:cNvSpPr/>
                <p:nvPr/>
              </p:nvSpPr>
              <p:spPr>
                <a:xfrm>
                  <a:off x="5385344" y="1446536"/>
                  <a:ext cx="798900" cy="798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pic>
            <p:nvPicPr>
              <p:cNvPr id="52" name="Imagem 51">
                <a:extLst>
                  <a:ext uri="{FF2B5EF4-FFF2-40B4-BE49-F238E27FC236}">
                    <a16:creationId xmlns:a16="http://schemas.microsoft.com/office/drawing/2014/main" id="{9623B626-B0C4-F4AF-AC60-0AF3C9392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4072" y="3264678"/>
                <a:ext cx="674640" cy="584676"/>
              </a:xfrm>
              <a:prstGeom prst="rect">
                <a:avLst/>
              </a:prstGeom>
              <a:effectLst>
                <a:glow rad="127000">
                  <a:schemeClr val="tx1"/>
                </a:glow>
                <a:outerShdw blurRad="50800" dist="139700" dir="5400000" algn="ctr" rotWithShape="0">
                  <a:schemeClr val="bg1"/>
                </a:outerShdw>
              </a:effectLst>
            </p:spPr>
          </p:pic>
        </p:grpSp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45BB4399-752B-6F07-E687-9E916FC318E3}"/>
                </a:ext>
              </a:extLst>
            </p:cNvPr>
            <p:cNvGrpSpPr/>
            <p:nvPr/>
          </p:nvGrpSpPr>
          <p:grpSpPr>
            <a:xfrm>
              <a:off x="6833458" y="4749921"/>
              <a:ext cx="1211605" cy="1200391"/>
              <a:chOff x="7247284" y="3341811"/>
              <a:chExt cx="1538453" cy="1538256"/>
            </a:xfrm>
          </p:grpSpPr>
          <p:grpSp>
            <p:nvGrpSpPr>
              <p:cNvPr id="54" name="Google Shape;1036;p44">
                <a:extLst>
                  <a:ext uri="{FF2B5EF4-FFF2-40B4-BE49-F238E27FC236}">
                    <a16:creationId xmlns:a16="http://schemas.microsoft.com/office/drawing/2014/main" id="{967C23FE-F9A1-5F41-BA43-D614D856398A}"/>
                  </a:ext>
                </a:extLst>
              </p:cNvPr>
              <p:cNvGrpSpPr/>
              <p:nvPr/>
            </p:nvGrpSpPr>
            <p:grpSpPr>
              <a:xfrm>
                <a:off x="7247284" y="3341811"/>
                <a:ext cx="1538453" cy="1538256"/>
                <a:chOff x="5207884" y="3216832"/>
                <a:chExt cx="1153840" cy="1153692"/>
              </a:xfrm>
            </p:grpSpPr>
            <p:sp>
              <p:nvSpPr>
                <p:cNvPr id="56" name="Google Shape;1037;p44">
                  <a:extLst>
                    <a:ext uri="{FF2B5EF4-FFF2-40B4-BE49-F238E27FC236}">
                      <a16:creationId xmlns:a16="http://schemas.microsoft.com/office/drawing/2014/main" id="{6F03A87F-C458-4A2B-2093-CE312859069E}"/>
                    </a:ext>
                  </a:extLst>
                </p:cNvPr>
                <p:cNvSpPr/>
                <p:nvPr/>
              </p:nvSpPr>
              <p:spPr>
                <a:xfrm>
                  <a:off x="5207884" y="3216832"/>
                  <a:ext cx="1153840" cy="115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9" h="77939" extrusionOk="0">
                      <a:moveTo>
                        <a:pt x="38942" y="1"/>
                      </a:moveTo>
                      <a:cubicBezTo>
                        <a:pt x="32059" y="1"/>
                        <a:pt x="25303" y="1832"/>
                        <a:pt x="19365" y="5302"/>
                      </a:cubicBezTo>
                      <a:lnTo>
                        <a:pt x="11695" y="3246"/>
                      </a:lnTo>
                      <a:lnTo>
                        <a:pt x="3686" y="1101"/>
                      </a:lnTo>
                      <a:lnTo>
                        <a:pt x="3686" y="1101"/>
                      </a:lnTo>
                      <a:lnTo>
                        <a:pt x="5831" y="9107"/>
                      </a:lnTo>
                      <a:lnTo>
                        <a:pt x="7633" y="15829"/>
                      </a:lnTo>
                      <a:cubicBezTo>
                        <a:pt x="2671" y="22525"/>
                        <a:pt x="0" y="30639"/>
                        <a:pt x="11" y="38970"/>
                      </a:cubicBezTo>
                      <a:cubicBezTo>
                        <a:pt x="11" y="60491"/>
                        <a:pt x="17459" y="77938"/>
                        <a:pt x="38984" y="77938"/>
                      </a:cubicBezTo>
                      <a:cubicBezTo>
                        <a:pt x="60509" y="77938"/>
                        <a:pt x="77949" y="60491"/>
                        <a:pt x="77949" y="38973"/>
                      </a:cubicBezTo>
                      <a:cubicBezTo>
                        <a:pt x="77949" y="17452"/>
                        <a:pt x="60501" y="1"/>
                        <a:pt x="38984" y="1"/>
                      </a:cubicBezTo>
                      <a:cubicBezTo>
                        <a:pt x="38970" y="1"/>
                        <a:pt x="38956" y="1"/>
                        <a:pt x="389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57" name="Google Shape;1027;p44">
                  <a:extLst>
                    <a:ext uri="{FF2B5EF4-FFF2-40B4-BE49-F238E27FC236}">
                      <a16:creationId xmlns:a16="http://schemas.microsoft.com/office/drawing/2014/main" id="{B1543086-3CD2-F1AE-5BF7-6F2D4B011F52}"/>
                    </a:ext>
                  </a:extLst>
                </p:cNvPr>
                <p:cNvSpPr/>
                <p:nvPr/>
              </p:nvSpPr>
              <p:spPr>
                <a:xfrm>
                  <a:off x="5385344" y="3394236"/>
                  <a:ext cx="798900" cy="798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pic>
            <p:nvPicPr>
              <p:cNvPr id="55" name="Imagem 51" descr="Drama com preenchimento sólido">
                <a:extLst>
                  <a:ext uri="{FF2B5EF4-FFF2-40B4-BE49-F238E27FC236}">
                    <a16:creationId xmlns:a16="http://schemas.microsoft.com/office/drawing/2014/main" id="{AAAC7163-F424-0AAE-A0AB-E4E5DDFB3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688114" y="3757510"/>
                <a:ext cx="657760" cy="657761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tx1"/>
                </a:outerShdw>
              </a:effectLst>
            </p:spPr>
          </p:pic>
        </p:grpSp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C4209275-0700-EC08-408A-778E59534B06}"/>
                </a:ext>
              </a:extLst>
            </p:cNvPr>
            <p:cNvGrpSpPr/>
            <p:nvPr/>
          </p:nvGrpSpPr>
          <p:grpSpPr>
            <a:xfrm>
              <a:off x="3950688" y="3006640"/>
              <a:ext cx="1211449" cy="1200483"/>
              <a:chOff x="3373890" y="2564399"/>
              <a:chExt cx="1538256" cy="1538375"/>
            </a:xfrm>
          </p:grpSpPr>
          <p:grpSp>
            <p:nvGrpSpPr>
              <p:cNvPr id="59" name="Google Shape;1038;p44">
                <a:extLst>
                  <a:ext uri="{FF2B5EF4-FFF2-40B4-BE49-F238E27FC236}">
                    <a16:creationId xmlns:a16="http://schemas.microsoft.com/office/drawing/2014/main" id="{25C339D7-13D5-E29D-2538-FA56BC96D4E7}"/>
                  </a:ext>
                </a:extLst>
              </p:cNvPr>
              <p:cNvGrpSpPr/>
              <p:nvPr/>
            </p:nvGrpSpPr>
            <p:grpSpPr>
              <a:xfrm rot="5400000">
                <a:off x="3373830" y="2564459"/>
                <a:ext cx="1538375" cy="1538256"/>
                <a:chOff x="2791575" y="3216832"/>
                <a:chExt cx="1153781" cy="1153692"/>
              </a:xfrm>
            </p:grpSpPr>
            <p:sp>
              <p:nvSpPr>
                <p:cNvPr id="61" name="Google Shape;1039;p44">
                  <a:extLst>
                    <a:ext uri="{FF2B5EF4-FFF2-40B4-BE49-F238E27FC236}">
                      <a16:creationId xmlns:a16="http://schemas.microsoft.com/office/drawing/2014/main" id="{50CA756D-5A38-AB15-B591-899F09ED4039}"/>
                    </a:ext>
                  </a:extLst>
                </p:cNvPr>
                <p:cNvSpPr/>
                <p:nvPr/>
              </p:nvSpPr>
              <p:spPr>
                <a:xfrm>
                  <a:off x="2791575" y="3216832"/>
                  <a:ext cx="1153781" cy="115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45" h="77939" extrusionOk="0">
                      <a:moveTo>
                        <a:pt x="39007" y="1"/>
                      </a:moveTo>
                      <a:cubicBezTo>
                        <a:pt x="38993" y="1"/>
                        <a:pt x="38979" y="1"/>
                        <a:pt x="38965" y="1"/>
                      </a:cubicBezTo>
                      <a:cubicBezTo>
                        <a:pt x="17444" y="1"/>
                        <a:pt x="0" y="17452"/>
                        <a:pt x="0" y="38973"/>
                      </a:cubicBezTo>
                      <a:cubicBezTo>
                        <a:pt x="0" y="60491"/>
                        <a:pt x="17444" y="77938"/>
                        <a:pt x="38965" y="77938"/>
                      </a:cubicBezTo>
                      <a:cubicBezTo>
                        <a:pt x="60486" y="77938"/>
                        <a:pt x="77934" y="60491"/>
                        <a:pt x="77934" y="38973"/>
                      </a:cubicBezTo>
                      <a:cubicBezTo>
                        <a:pt x="77945" y="30639"/>
                        <a:pt x="75274" y="22525"/>
                        <a:pt x="70316" y="15829"/>
                      </a:cubicBezTo>
                      <a:lnTo>
                        <a:pt x="72114" y="9111"/>
                      </a:lnTo>
                      <a:lnTo>
                        <a:pt x="74259" y="1101"/>
                      </a:lnTo>
                      <a:lnTo>
                        <a:pt x="66254" y="3246"/>
                      </a:lnTo>
                      <a:lnTo>
                        <a:pt x="58584" y="5305"/>
                      </a:lnTo>
                      <a:cubicBezTo>
                        <a:pt x="52642" y="1832"/>
                        <a:pt x="45886" y="1"/>
                        <a:pt x="390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2" name="Google Shape;1021;p44">
                  <a:extLst>
                    <a:ext uri="{FF2B5EF4-FFF2-40B4-BE49-F238E27FC236}">
                      <a16:creationId xmlns:a16="http://schemas.microsoft.com/office/drawing/2014/main" id="{5181E590-B5A0-B4BB-BE76-FCA846F1AED2}"/>
                    </a:ext>
                  </a:extLst>
                </p:cNvPr>
                <p:cNvSpPr/>
                <p:nvPr/>
              </p:nvSpPr>
              <p:spPr>
                <a:xfrm>
                  <a:off x="2969007" y="3394236"/>
                  <a:ext cx="798900" cy="798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pic>
            <p:nvPicPr>
              <p:cNvPr id="60" name="Imagem 59">
                <a:extLst>
                  <a:ext uri="{FF2B5EF4-FFF2-40B4-BE49-F238E27FC236}">
                    <a16:creationId xmlns:a16="http://schemas.microsoft.com/office/drawing/2014/main" id="{A043B453-8874-3CC7-8C57-D91B50832C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8349" y="3055770"/>
                <a:ext cx="674640" cy="584676"/>
              </a:xfrm>
              <a:prstGeom prst="rect">
                <a:avLst/>
              </a:prstGeom>
              <a:effectLst>
                <a:glow rad="127000">
                  <a:schemeClr val="tx1"/>
                </a:glow>
              </a:effectLst>
            </p:spPr>
          </p:pic>
        </p:grp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48C0143E-99B9-63E6-01F4-2E1574ACA3BD}"/>
                </a:ext>
              </a:extLst>
            </p:cNvPr>
            <p:cNvSpPr txBox="1"/>
            <p:nvPr/>
          </p:nvSpPr>
          <p:spPr>
            <a:xfrm>
              <a:off x="8427391" y="3230013"/>
              <a:ext cx="222363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Aumento da qualidade dos serviços prestados</a:t>
              </a:r>
              <a:endParaRPr lang="pt-BR" sz="1600" dirty="0">
                <a:cs typeface="Times New Roman" panose="02020603050405020304" pitchFamily="18" charset="0"/>
              </a:endParaRPr>
            </a:p>
            <a:p>
              <a:endParaRPr lang="pt-BR" sz="1400" dirty="0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190DB3ED-813E-2A95-4A7A-080A0DB6817D}"/>
                </a:ext>
              </a:extLst>
            </p:cNvPr>
            <p:cNvSpPr/>
            <p:nvPr/>
          </p:nvSpPr>
          <p:spPr>
            <a:xfrm>
              <a:off x="6806928" y="2019666"/>
              <a:ext cx="35089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Modernização do equipamento</a:t>
              </a:r>
              <a:endParaRPr lang="pt-BR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48CAB4E9-87FF-0437-48AC-74314DCAED79}"/>
                </a:ext>
              </a:extLst>
            </p:cNvPr>
            <p:cNvSpPr/>
            <p:nvPr/>
          </p:nvSpPr>
          <p:spPr>
            <a:xfrm>
              <a:off x="2130980" y="3230012"/>
              <a:ext cx="18409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Revitalização da infraestrutura do equipamento</a:t>
              </a:r>
              <a:endParaRPr lang="pt-BR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EF922E65-B102-3CD6-EB30-9EB14527AB76}"/>
                </a:ext>
              </a:extLst>
            </p:cNvPr>
            <p:cNvSpPr/>
            <p:nvPr/>
          </p:nvSpPr>
          <p:spPr>
            <a:xfrm>
              <a:off x="8229460" y="5007918"/>
              <a:ext cx="26034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Potencialização de </a:t>
              </a:r>
            </a:p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atividades culturais e </a:t>
              </a:r>
            </a:p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turísticas</a:t>
              </a:r>
              <a:endParaRPr lang="pt-BR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23D3B497-B205-0B0F-3788-138FF9D2FE28}"/>
                </a:ext>
              </a:extLst>
            </p:cNvPr>
            <p:cNvSpPr/>
            <p:nvPr/>
          </p:nvSpPr>
          <p:spPr>
            <a:xfrm>
              <a:off x="2298501" y="5093473"/>
              <a:ext cx="18409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accent5">
                      <a:lumMod val="50000"/>
                    </a:schemeClr>
                  </a:solidFill>
                  <a:cs typeface="Times New Roman" panose="02020603050405020304" pitchFamily="18" charset="0"/>
                </a:rPr>
                <a:t>Aprimoramento da ocupação no equipamento</a:t>
              </a:r>
              <a:endParaRPr lang="pt-BR" sz="16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15A63FD-C171-F15C-552F-160CF5EF6B3E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7" name="Imagem 6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E66466ED-4DCF-3353-9723-C9650B1D3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8" name="Imagem 7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294DC384-474A-66E4-319E-9D8FA876B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9" name="Imagem 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61E19CA6-2022-3455-4E9A-F80D7C8A3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76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9AB68-AAD3-4F45-941A-BD76631A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44" y="71884"/>
            <a:ext cx="11219481" cy="1325563"/>
          </a:xfrm>
        </p:spPr>
        <p:txBody>
          <a:bodyPr rtlCol="0"/>
          <a:lstStyle/>
          <a:p>
            <a:pPr algn="l" rtl="0"/>
            <a:r>
              <a:rPr lang="pt-BR" dirty="0">
                <a:cs typeface="Times New Roman" panose="02020603050405020304" pitchFamily="18" charset="0"/>
              </a:rPr>
              <a:t>VISÃO GERAL</a:t>
            </a:r>
          </a:p>
        </p:txBody>
      </p:sp>
      <p:sp>
        <p:nvSpPr>
          <p:cNvPr id="86" name="Espaço Reservado para o Número do Slide 85">
            <a:extLst>
              <a:ext uri="{FF2B5EF4-FFF2-40B4-BE49-F238E27FC236}">
                <a16:creationId xmlns:a16="http://schemas.microsoft.com/office/drawing/2014/main" id="{38FA7F94-C624-41F7-9020-8AA1485E2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9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D6499C0-45A7-9CCA-3948-1429DF772BFB}"/>
              </a:ext>
            </a:extLst>
          </p:cNvPr>
          <p:cNvCxnSpPr>
            <a:cxnSpLocks/>
          </p:cNvCxnSpPr>
          <p:nvPr/>
        </p:nvCxnSpPr>
        <p:spPr>
          <a:xfrm>
            <a:off x="0" y="1336128"/>
            <a:ext cx="16560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295831-FEAC-985C-EE36-A64FBB529A34}"/>
              </a:ext>
            </a:extLst>
          </p:cNvPr>
          <p:cNvCxnSpPr>
            <a:cxnSpLocks/>
          </p:cNvCxnSpPr>
          <p:nvPr/>
        </p:nvCxnSpPr>
        <p:spPr>
          <a:xfrm>
            <a:off x="1602212" y="1336128"/>
            <a:ext cx="1836000" cy="0"/>
          </a:xfrm>
          <a:prstGeom prst="line">
            <a:avLst/>
          </a:prstGeom>
          <a:ln w="412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C1E7714-43F4-3DC4-715B-352F5C685823}"/>
              </a:ext>
            </a:extLst>
          </p:cNvPr>
          <p:cNvGrpSpPr/>
          <p:nvPr/>
        </p:nvGrpSpPr>
        <p:grpSpPr>
          <a:xfrm>
            <a:off x="6605522" y="6311581"/>
            <a:ext cx="4184190" cy="362587"/>
            <a:chOff x="6605522" y="6311581"/>
            <a:chExt cx="4184190" cy="362587"/>
          </a:xfrm>
        </p:grpSpPr>
        <p:pic>
          <p:nvPicPr>
            <p:cNvPr id="13" name="Imagem 12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266585B7-4688-96E0-D52D-38F0D3B3C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522" y="6311581"/>
              <a:ext cx="708660" cy="362585"/>
            </a:xfrm>
            <a:prstGeom prst="rect">
              <a:avLst/>
            </a:prstGeom>
          </p:spPr>
        </p:pic>
        <p:pic>
          <p:nvPicPr>
            <p:cNvPr id="14" name="Imagem 13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DB32E7C-3545-3F34-9353-A01D28011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7417" y="6312218"/>
              <a:ext cx="1076960" cy="361950"/>
            </a:xfrm>
            <a:prstGeom prst="rect">
              <a:avLst/>
            </a:prstGeom>
          </p:spPr>
        </p:pic>
        <p:pic>
          <p:nvPicPr>
            <p:cNvPr id="15" name="Imagem 14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C15DB1A9-0F9C-3FA7-714B-88800BAE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9792" y="6359842"/>
              <a:ext cx="1899920" cy="266065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2B78A15-B5E7-9BEF-A2F6-0C6F979F28C8}"/>
              </a:ext>
            </a:extLst>
          </p:cNvPr>
          <p:cNvGrpSpPr/>
          <p:nvPr/>
        </p:nvGrpSpPr>
        <p:grpSpPr>
          <a:xfrm>
            <a:off x="6584122" y="1024150"/>
            <a:ext cx="5434903" cy="4040489"/>
            <a:chOff x="6571500" y="734281"/>
            <a:chExt cx="5434903" cy="4040489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7B3EF5FE-B670-2F0A-31C3-FD14832AB708}"/>
                </a:ext>
              </a:extLst>
            </p:cNvPr>
            <p:cNvGrpSpPr/>
            <p:nvPr/>
          </p:nvGrpSpPr>
          <p:grpSpPr>
            <a:xfrm>
              <a:off x="6571500" y="734281"/>
              <a:ext cx="2557886" cy="732221"/>
              <a:chOff x="318674" y="763094"/>
              <a:chExt cx="4587595" cy="1238085"/>
            </a:xfrm>
          </p:grpSpPr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E8B88AF6-5783-BEBE-404D-71C4048838B0}"/>
                  </a:ext>
                </a:extLst>
              </p:cNvPr>
              <p:cNvSpPr/>
              <p:nvPr/>
            </p:nvSpPr>
            <p:spPr>
              <a:xfrm>
                <a:off x="379692" y="763094"/>
                <a:ext cx="4526577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77707A3A-B392-2B5C-91FF-76EE4BD3F83C}"/>
                  </a:ext>
                </a:extLst>
              </p:cNvPr>
              <p:cNvSpPr txBox="1"/>
              <p:nvPr/>
            </p:nvSpPr>
            <p:spPr>
              <a:xfrm>
                <a:off x="318674" y="933205"/>
                <a:ext cx="4526578" cy="8326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tx1"/>
                    </a:solidFill>
                  </a:rPr>
                  <a:t>Prazo da Concessão</a:t>
                </a:r>
              </a:p>
              <a:p>
                <a:pPr algn="ctr"/>
                <a:r>
                  <a:rPr lang="pt-BR" sz="1300" dirty="0"/>
                  <a:t>20 anos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9DDD8F40-1AEC-8A7E-7B57-597FF42181BA}"/>
                </a:ext>
              </a:extLst>
            </p:cNvPr>
            <p:cNvGrpSpPr/>
            <p:nvPr/>
          </p:nvGrpSpPr>
          <p:grpSpPr>
            <a:xfrm>
              <a:off x="9389538" y="1752743"/>
              <a:ext cx="2557886" cy="749939"/>
              <a:chOff x="318674" y="763094"/>
              <a:chExt cx="4587595" cy="1268044"/>
            </a:xfrm>
          </p:grpSpPr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E3140300-C1C8-FA1F-0B81-60D2F56ADB6A}"/>
                  </a:ext>
                </a:extLst>
              </p:cNvPr>
              <p:cNvSpPr/>
              <p:nvPr/>
            </p:nvSpPr>
            <p:spPr>
              <a:xfrm>
                <a:off x="379693" y="763094"/>
                <a:ext cx="4526576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6F57DEF9-DEB0-AD07-B1A5-D1536919C92A}"/>
                  </a:ext>
                </a:extLst>
              </p:cNvPr>
              <p:cNvSpPr txBox="1"/>
              <p:nvPr/>
            </p:nvSpPr>
            <p:spPr>
              <a:xfrm>
                <a:off x="318674" y="860221"/>
                <a:ext cx="4526578" cy="117091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/>
                  <a:t>Prazo para execução do </a:t>
                </a:r>
                <a:r>
                  <a:rPr lang="pt-BR" sz="1300" b="1" dirty="0" err="1"/>
                  <a:t>Capex</a:t>
                </a:r>
                <a:endParaRPr lang="pt-BR" sz="1300" b="1" dirty="0"/>
              </a:p>
              <a:p>
                <a:pPr algn="ctr"/>
                <a:r>
                  <a:rPr lang="pt-BR" sz="1300" dirty="0"/>
                  <a:t>2 anos</a:t>
                </a:r>
              </a:p>
            </p:txBody>
          </p:sp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FA33FD6E-D820-E973-CB11-11BE0F6CF16E}"/>
                </a:ext>
              </a:extLst>
            </p:cNvPr>
            <p:cNvGrpSpPr/>
            <p:nvPr/>
          </p:nvGrpSpPr>
          <p:grpSpPr>
            <a:xfrm>
              <a:off x="6652789" y="4025379"/>
              <a:ext cx="2557885" cy="749391"/>
              <a:chOff x="318676" y="763094"/>
              <a:chExt cx="4587593" cy="1267117"/>
            </a:xfrm>
          </p:grpSpPr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63085D45-30B8-F0DB-0293-BE45E9F56899}"/>
                  </a:ext>
                </a:extLst>
              </p:cNvPr>
              <p:cNvSpPr/>
              <p:nvPr/>
            </p:nvSpPr>
            <p:spPr>
              <a:xfrm>
                <a:off x="379692" y="763094"/>
                <a:ext cx="4526577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E14FFBE0-CAF6-1702-6699-9D0715239F57}"/>
                  </a:ext>
                </a:extLst>
              </p:cNvPr>
              <p:cNvSpPr txBox="1"/>
              <p:nvPr/>
            </p:nvSpPr>
            <p:spPr>
              <a:xfrm>
                <a:off x="318676" y="859294"/>
                <a:ext cx="4526578" cy="117091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tx1"/>
                    </a:solidFill>
                  </a:rPr>
                  <a:t>Outorga variável</a:t>
                </a:r>
              </a:p>
              <a:p>
                <a:pPr algn="ctr"/>
                <a:r>
                  <a:rPr lang="pt-BR" sz="1300" dirty="0"/>
                  <a:t>08% a 13% da receita bruta anual</a:t>
                </a:r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9DE37B65-5082-31E0-2071-C2ED68D098A1}"/>
                </a:ext>
              </a:extLst>
            </p:cNvPr>
            <p:cNvGrpSpPr/>
            <p:nvPr/>
          </p:nvGrpSpPr>
          <p:grpSpPr>
            <a:xfrm>
              <a:off x="6571500" y="1746564"/>
              <a:ext cx="2557886" cy="732221"/>
              <a:chOff x="318674" y="763094"/>
              <a:chExt cx="4587595" cy="1238085"/>
            </a:xfrm>
          </p:grpSpPr>
          <p:sp>
            <p:nvSpPr>
              <p:cNvPr id="41" name="Retângulo: Cantos Arredondados 40">
                <a:extLst>
                  <a:ext uri="{FF2B5EF4-FFF2-40B4-BE49-F238E27FC236}">
                    <a16:creationId xmlns:a16="http://schemas.microsoft.com/office/drawing/2014/main" id="{7476686F-755C-5EF5-1942-E4AC807F32A1}"/>
                  </a:ext>
                </a:extLst>
              </p:cNvPr>
              <p:cNvSpPr/>
              <p:nvPr/>
            </p:nvSpPr>
            <p:spPr>
              <a:xfrm>
                <a:off x="379692" y="763094"/>
                <a:ext cx="4526577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92926139-C87B-B38B-39B5-9FBC8DD2F8AD}"/>
                  </a:ext>
                </a:extLst>
              </p:cNvPr>
              <p:cNvSpPr txBox="1"/>
              <p:nvPr/>
            </p:nvSpPr>
            <p:spPr>
              <a:xfrm>
                <a:off x="318674" y="933205"/>
                <a:ext cx="4526578" cy="787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tx1"/>
                    </a:solidFill>
                  </a:rPr>
                  <a:t>Critério de Julgamento</a:t>
                </a:r>
              </a:p>
              <a:p>
                <a:pPr algn="ctr"/>
                <a:r>
                  <a:rPr lang="pt-BR" sz="1300" dirty="0"/>
                  <a:t>Maior outorga fixa</a:t>
                </a:r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4820F03E-8E1C-2E23-BDCC-5A8ADEAC75AC}"/>
                </a:ext>
              </a:extLst>
            </p:cNvPr>
            <p:cNvGrpSpPr/>
            <p:nvPr/>
          </p:nvGrpSpPr>
          <p:grpSpPr>
            <a:xfrm>
              <a:off x="6598596" y="2886605"/>
              <a:ext cx="2557886" cy="732221"/>
              <a:chOff x="318674" y="763094"/>
              <a:chExt cx="4587595" cy="1238085"/>
            </a:xfrm>
          </p:grpSpPr>
          <p:sp>
            <p:nvSpPr>
              <p:cNvPr id="44" name="Retângulo: Cantos Arredondados 43">
                <a:extLst>
                  <a:ext uri="{FF2B5EF4-FFF2-40B4-BE49-F238E27FC236}">
                    <a16:creationId xmlns:a16="http://schemas.microsoft.com/office/drawing/2014/main" id="{E88F13A5-84B4-49BF-AAFC-080090BD3E9E}"/>
                  </a:ext>
                </a:extLst>
              </p:cNvPr>
              <p:cNvSpPr/>
              <p:nvPr/>
            </p:nvSpPr>
            <p:spPr>
              <a:xfrm>
                <a:off x="379692" y="763094"/>
                <a:ext cx="4526577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72DB01C7-718E-B902-3BFD-5D1BA93B238B}"/>
                  </a:ext>
                </a:extLst>
              </p:cNvPr>
              <p:cNvSpPr txBox="1"/>
              <p:nvPr/>
            </p:nvSpPr>
            <p:spPr>
              <a:xfrm>
                <a:off x="318674" y="933205"/>
                <a:ext cx="4526578" cy="8326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tx1"/>
                    </a:solidFill>
                  </a:rPr>
                  <a:t>Outorga fixa mínima</a:t>
                </a:r>
              </a:p>
              <a:p>
                <a:pPr algn="ctr"/>
                <a:r>
                  <a:rPr lang="pt-BR" sz="1300" dirty="0"/>
                  <a:t>587 mil</a:t>
                </a:r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id="{9B5D4BC2-82BC-466B-D7E5-743D319B2FC6}"/>
                </a:ext>
              </a:extLst>
            </p:cNvPr>
            <p:cNvGrpSpPr/>
            <p:nvPr/>
          </p:nvGrpSpPr>
          <p:grpSpPr>
            <a:xfrm>
              <a:off x="9355516" y="742869"/>
              <a:ext cx="2557885" cy="745027"/>
              <a:chOff x="318676" y="763094"/>
              <a:chExt cx="4587593" cy="1259738"/>
            </a:xfrm>
          </p:grpSpPr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05D0484F-F351-8916-B8EC-F099C1AD6833}"/>
                  </a:ext>
                </a:extLst>
              </p:cNvPr>
              <p:cNvSpPr/>
              <p:nvPr/>
            </p:nvSpPr>
            <p:spPr>
              <a:xfrm>
                <a:off x="379692" y="763094"/>
                <a:ext cx="4526577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CD1341A2-1111-6AE4-8C2B-1FDADDAB05C4}"/>
                  </a:ext>
                </a:extLst>
              </p:cNvPr>
              <p:cNvSpPr txBox="1"/>
              <p:nvPr/>
            </p:nvSpPr>
            <p:spPr>
              <a:xfrm>
                <a:off x="318676" y="851915"/>
                <a:ext cx="4526578" cy="117091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/>
                  <a:t>Investimentos: </a:t>
                </a:r>
                <a:r>
                  <a:rPr lang="pt-BR" sz="1300" b="1" dirty="0" err="1"/>
                  <a:t>Capex</a:t>
                </a:r>
                <a:r>
                  <a:rPr lang="pt-BR" sz="1300" b="1" dirty="0"/>
                  <a:t> + Repex</a:t>
                </a:r>
                <a:endParaRPr lang="pt-BR" sz="13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pt-BR" sz="1300" dirty="0"/>
                  <a:t>R$ 7 milhões</a:t>
                </a:r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499F930E-4545-89A4-1008-92908A1C02AA}"/>
                </a:ext>
              </a:extLst>
            </p:cNvPr>
            <p:cNvGrpSpPr/>
            <p:nvPr/>
          </p:nvGrpSpPr>
          <p:grpSpPr>
            <a:xfrm>
              <a:off x="9431506" y="2899382"/>
              <a:ext cx="2557886" cy="732221"/>
              <a:chOff x="318674" y="763094"/>
              <a:chExt cx="4587595" cy="1238085"/>
            </a:xfrm>
          </p:grpSpPr>
          <p:sp>
            <p:nvSpPr>
              <p:cNvPr id="50" name="Retângulo: Cantos Arredondados 49">
                <a:extLst>
                  <a:ext uri="{FF2B5EF4-FFF2-40B4-BE49-F238E27FC236}">
                    <a16:creationId xmlns:a16="http://schemas.microsoft.com/office/drawing/2014/main" id="{B2B0FC85-A168-557D-D326-2EDDC4E039E8}"/>
                  </a:ext>
                </a:extLst>
              </p:cNvPr>
              <p:cNvSpPr/>
              <p:nvPr/>
            </p:nvSpPr>
            <p:spPr>
              <a:xfrm>
                <a:off x="379692" y="763094"/>
                <a:ext cx="4526577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204F7097-0956-E369-8A5B-74D297C62221}"/>
                  </a:ext>
                </a:extLst>
              </p:cNvPr>
              <p:cNvSpPr txBox="1"/>
              <p:nvPr/>
            </p:nvSpPr>
            <p:spPr>
              <a:xfrm>
                <a:off x="318674" y="933205"/>
                <a:ext cx="4526578" cy="8326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 err="1"/>
                  <a:t>Opex</a:t>
                </a:r>
                <a:r>
                  <a:rPr lang="pt-BR" sz="1300" b="1" dirty="0"/>
                  <a:t> (estimado)</a:t>
                </a:r>
              </a:p>
              <a:p>
                <a:pPr algn="ctr"/>
                <a:r>
                  <a:rPr lang="pt-BR" sz="1300" dirty="0"/>
                  <a:t>R$ 34 milhões</a:t>
                </a:r>
              </a:p>
            </p:txBody>
          </p:sp>
        </p:grp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17C5CFD9-A97F-DAF4-71D5-85CF75FC26F8}"/>
                </a:ext>
              </a:extLst>
            </p:cNvPr>
            <p:cNvGrpSpPr/>
            <p:nvPr/>
          </p:nvGrpSpPr>
          <p:grpSpPr>
            <a:xfrm>
              <a:off x="9448517" y="4020688"/>
              <a:ext cx="2557886" cy="732221"/>
              <a:chOff x="318674" y="763094"/>
              <a:chExt cx="4587595" cy="1238085"/>
            </a:xfrm>
          </p:grpSpPr>
          <p:sp>
            <p:nvSpPr>
              <p:cNvPr id="53" name="Retângulo: Cantos Arredondados 52">
                <a:extLst>
                  <a:ext uri="{FF2B5EF4-FFF2-40B4-BE49-F238E27FC236}">
                    <a16:creationId xmlns:a16="http://schemas.microsoft.com/office/drawing/2014/main" id="{2CFD7094-A0F1-E585-03BA-09187B819579}"/>
                  </a:ext>
                </a:extLst>
              </p:cNvPr>
              <p:cNvSpPr/>
              <p:nvPr/>
            </p:nvSpPr>
            <p:spPr>
              <a:xfrm>
                <a:off x="379693" y="763094"/>
                <a:ext cx="4526576" cy="123808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00" dirty="0"/>
              </a:p>
            </p:txBody>
          </p:sp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7823BE88-D395-7D35-C445-FF2D0918738D}"/>
                  </a:ext>
                </a:extLst>
              </p:cNvPr>
              <p:cNvSpPr txBox="1"/>
              <p:nvPr/>
            </p:nvSpPr>
            <p:spPr>
              <a:xfrm>
                <a:off x="318674" y="933205"/>
                <a:ext cx="4526578" cy="8326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pt-BR" sz="1300" b="1" dirty="0"/>
                  <a:t>Receita (estimada)</a:t>
                </a:r>
              </a:p>
              <a:p>
                <a:pPr algn="ctr"/>
                <a:r>
                  <a:rPr lang="pt-BR" sz="1300" dirty="0"/>
                  <a:t>R$ 64 milhões</a:t>
                </a:r>
              </a:p>
            </p:txBody>
          </p:sp>
        </p:grp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9913EC8-2628-4300-7A47-CBDE7D3FF135}"/>
              </a:ext>
            </a:extLst>
          </p:cNvPr>
          <p:cNvGrpSpPr/>
          <p:nvPr/>
        </p:nvGrpSpPr>
        <p:grpSpPr>
          <a:xfrm>
            <a:off x="393874" y="1708976"/>
            <a:ext cx="5797957" cy="4728847"/>
            <a:chOff x="386508" y="1609173"/>
            <a:chExt cx="5186287" cy="4728847"/>
          </a:xfrm>
        </p:grpSpPr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4A84BA05-16D9-DD8E-4CA6-6E084A8181C8}"/>
                </a:ext>
              </a:extLst>
            </p:cNvPr>
            <p:cNvSpPr txBox="1"/>
            <p:nvPr/>
          </p:nvSpPr>
          <p:spPr>
            <a:xfrm>
              <a:off x="476390" y="1609173"/>
              <a:ext cx="5093098" cy="1857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pt-BR" sz="1300" b="1" dirty="0"/>
                <a:t>Objeto: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300" dirty="0"/>
                <a:t>Concessão de uso da Serraria Souza Pinto - Sesop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300" dirty="0"/>
                <a:t>Gestão direta ou indireta do ativo </a:t>
              </a:r>
              <a:r>
                <a:rPr lang="pt-BR" sz="1300" dirty="0">
                  <a:sym typeface="Wingdings" panose="05000000000000000000" pitchFamily="2" charset="2"/>
                </a:rPr>
                <a:t> </a:t>
              </a:r>
              <a:r>
                <a:rPr lang="pt-BR" sz="1300" dirty="0"/>
                <a:t>produtos, serviços e eventos em geral </a:t>
              </a:r>
              <a:endParaRPr lang="pt-BR" sz="1300" dirty="0">
                <a:sym typeface="Wingdings" panose="05000000000000000000" pitchFamily="2" charset="2"/>
              </a:endParaRP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300" dirty="0"/>
                <a:t>Exploração de outras atividades econômicas  </a:t>
              </a:r>
              <a:r>
                <a:rPr lang="pt-BR" sz="1300" dirty="0">
                  <a:sym typeface="Wingdings" panose="05000000000000000000" pitchFamily="2" charset="2"/>
                </a:rPr>
                <a:t> </a:t>
              </a:r>
              <a:r>
                <a:rPr lang="pt-BR" sz="1300" dirty="0"/>
                <a:t> bares, lanchonetes, restaurantes etc. </a:t>
              </a:r>
            </a:p>
          </p:txBody>
        </p:sp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41DD92D5-C3D1-DBF9-849E-BEF4826338CF}"/>
                </a:ext>
              </a:extLst>
            </p:cNvPr>
            <p:cNvSpPr/>
            <p:nvPr/>
          </p:nvSpPr>
          <p:spPr>
            <a:xfrm>
              <a:off x="391336" y="1609173"/>
              <a:ext cx="5181459" cy="196331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dirty="0"/>
            </a:p>
          </p:txBody>
        </p:sp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0E4D07E4-E06F-86E9-3E57-35AB914D1DB1}"/>
                </a:ext>
              </a:extLst>
            </p:cNvPr>
            <p:cNvSpPr/>
            <p:nvPr/>
          </p:nvSpPr>
          <p:spPr>
            <a:xfrm>
              <a:off x="386508" y="3746180"/>
              <a:ext cx="5181459" cy="223315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00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E0E898F-040E-7C50-8687-D8605BF4F901}"/>
                </a:ext>
              </a:extLst>
            </p:cNvPr>
            <p:cNvSpPr txBox="1"/>
            <p:nvPr/>
          </p:nvSpPr>
          <p:spPr>
            <a:xfrm>
              <a:off x="638712" y="3868113"/>
              <a:ext cx="4810325" cy="246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300" b="1" dirty="0"/>
                <a:t>Não é objeto da Concessão: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250" dirty="0"/>
                <a:t>Exploração de outros ativos da FCS, como o Palácio das Artes e o CEFART;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250" dirty="0"/>
                <a:t>A venda ou transferência permanente da Serraria Souza Pinto ao parceiro privado;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250" dirty="0"/>
                <a:t>Controle na fiscalização das atividades artísticas, culturais e turísticas em Minas Gerais </a:t>
              </a:r>
              <a:r>
                <a:rPr lang="pt-BR" sz="1250" dirty="0">
                  <a:sym typeface="Wingdings" panose="05000000000000000000" pitchFamily="2" charset="2"/>
                </a:rPr>
                <a:t> FCS</a:t>
              </a:r>
            </a:p>
            <a:p>
              <a:endParaRPr lang="pt-BR" dirty="0"/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0830CF8-260A-784D-2B3A-274DB2C65160}"/>
              </a:ext>
            </a:extLst>
          </p:cNvPr>
          <p:cNvSpPr/>
          <p:nvPr/>
        </p:nvSpPr>
        <p:spPr>
          <a:xfrm>
            <a:off x="6713218" y="5369141"/>
            <a:ext cx="2523865" cy="73222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4A507E2-5DF2-16B2-8A61-51704FE87526}"/>
              </a:ext>
            </a:extLst>
          </p:cNvPr>
          <p:cNvSpPr txBox="1"/>
          <p:nvPr/>
        </p:nvSpPr>
        <p:spPr>
          <a:xfrm>
            <a:off x="6611217" y="5518849"/>
            <a:ext cx="2523865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300" b="1" dirty="0"/>
              <a:t>WACC/TIR</a:t>
            </a:r>
          </a:p>
          <a:p>
            <a:pPr algn="ctr"/>
            <a:r>
              <a:rPr lang="pt-BR" sz="1300" dirty="0"/>
              <a:t>13,69%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9A19FBD-8232-D339-4B02-94A1C1E65627}"/>
              </a:ext>
            </a:extLst>
          </p:cNvPr>
          <p:cNvSpPr/>
          <p:nvPr/>
        </p:nvSpPr>
        <p:spPr>
          <a:xfrm>
            <a:off x="9501547" y="5375000"/>
            <a:ext cx="2523865" cy="73222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3632CAF-F041-EB4E-B32B-9216FDBE2D1D}"/>
              </a:ext>
            </a:extLst>
          </p:cNvPr>
          <p:cNvSpPr txBox="1"/>
          <p:nvPr/>
        </p:nvSpPr>
        <p:spPr>
          <a:xfrm>
            <a:off x="9436182" y="5492738"/>
            <a:ext cx="2668950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300" b="1" dirty="0"/>
              <a:t>Valor do contrato (estimado)* </a:t>
            </a:r>
            <a:r>
              <a:rPr lang="pt-BR" sz="1300" dirty="0">
                <a:sym typeface="Fira Sans Extra Condensed"/>
              </a:rPr>
              <a:t>R$ 23 mi</a:t>
            </a:r>
            <a:r>
              <a:rPr lang="pt-BR" sz="1300" dirty="0"/>
              <a:t> </a:t>
            </a:r>
          </a:p>
          <a:p>
            <a:pPr algn="ctr"/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C3D164E-7846-FB9B-260D-9E11D03D6A54}"/>
              </a:ext>
            </a:extLst>
          </p:cNvPr>
          <p:cNvSpPr txBox="1"/>
          <p:nvPr/>
        </p:nvSpPr>
        <p:spPr>
          <a:xfrm>
            <a:off x="553822" y="6382788"/>
            <a:ext cx="2848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 Referência: VPL da Receita Bruta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6D705C93-9080-961D-7D2B-223FFB7C66DA}"/>
              </a:ext>
            </a:extLst>
          </p:cNvPr>
          <p:cNvSpPr/>
          <p:nvPr/>
        </p:nvSpPr>
        <p:spPr>
          <a:xfrm>
            <a:off x="8077151" y="128203"/>
            <a:ext cx="2523865" cy="73222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119D950-7589-1CBD-9F0E-A52AB6CE2772}"/>
              </a:ext>
            </a:extLst>
          </p:cNvPr>
          <p:cNvSpPr txBox="1"/>
          <p:nvPr/>
        </p:nvSpPr>
        <p:spPr>
          <a:xfrm>
            <a:off x="7975150" y="277911"/>
            <a:ext cx="2523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00" b="1" dirty="0"/>
              <a:t>Modalidade</a:t>
            </a:r>
            <a:endParaRPr lang="pt-BR" sz="1300" b="1" dirty="0">
              <a:solidFill>
                <a:schemeClr val="tx1"/>
              </a:solidFill>
            </a:endParaRPr>
          </a:p>
          <a:p>
            <a:pPr algn="ctr"/>
            <a:r>
              <a:rPr lang="pt-BR" sz="1300" dirty="0">
                <a:solidFill>
                  <a:schemeClr val="tx1"/>
                </a:solidFill>
              </a:rPr>
              <a:t>Concorrência</a:t>
            </a:r>
          </a:p>
        </p:txBody>
      </p:sp>
    </p:spTree>
    <p:extLst>
      <p:ext uri="{BB962C8B-B14F-4D97-AF65-F5344CB8AC3E}">
        <p14:creationId xmlns:p14="http://schemas.microsoft.com/office/powerpoint/2010/main" val="119977011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79325E6-6493-4F7A-BFE3-3793BE017467}">
  <we:reference id="wa104380902" version="1.0.0.0" store="pt-BR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5e23b6-0c50-47f2-9d69-251c5385d573">
      <Terms xmlns="http://schemas.microsoft.com/office/infopath/2007/PartnerControls"/>
    </lcf76f155ced4ddcb4097134ff3c332f>
    <TaxCatchAll xmlns="b3fd0ceb-f02a-4f25-86b7-aab1317ac9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A60635CDC1E94693D101699C80DE8A" ma:contentTypeVersion="15" ma:contentTypeDescription="Crie um novo documento." ma:contentTypeScope="" ma:versionID="e43dea941570c58d410a4089600a9488">
  <xsd:schema xmlns:xsd="http://www.w3.org/2001/XMLSchema" xmlns:xs="http://www.w3.org/2001/XMLSchema" xmlns:p="http://schemas.microsoft.com/office/2006/metadata/properties" xmlns:ns2="b3fd0ceb-f02a-4f25-86b7-aab1317ac962" xmlns:ns3="525e23b6-0c50-47f2-9d69-251c5385d573" targetNamespace="http://schemas.microsoft.com/office/2006/metadata/properties" ma:root="true" ma:fieldsID="8b58314f5a988623fa60a532c1c9eb20" ns2:_="" ns3:_="">
    <xsd:import namespace="b3fd0ceb-f02a-4f25-86b7-aab1317ac962"/>
    <xsd:import namespace="525e23b6-0c50-47f2-9d69-251c5385d5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d0ceb-f02a-4f25-86b7-aab1317ac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a4189ec-f10b-4af7-a2f4-24da7d4f8ee5}" ma:internalName="TaxCatchAll" ma:showField="CatchAllData" ma:web="b3fd0ceb-f02a-4f25-86b7-aab1317ac9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e23b6-0c50-47f2-9d69-251c5385d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C7A50-745E-4ABC-919E-142B1AEF33E4}">
  <ds:schemaRefs>
    <ds:schemaRef ds:uri="http://purl.org/dc/terms/"/>
    <ds:schemaRef ds:uri="525e23b6-0c50-47f2-9d69-251c5385d573"/>
    <ds:schemaRef ds:uri="b3fd0ceb-f02a-4f25-86b7-aab1317ac96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C79880-2AC9-4D62-B517-80A715216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d0ceb-f02a-4f25-86b7-aab1317ac962"/>
    <ds:schemaRef ds:uri="525e23b6-0c50-47f2-9d69-251c5385d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0A2FD-033A-474F-B6FD-970B0AE268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23187</TotalTime>
  <Words>1641</Words>
  <Application>Microsoft Office PowerPoint</Application>
  <PresentationFormat>Widescreen</PresentationFormat>
  <Paragraphs>309</Paragraphs>
  <Slides>24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Fira Sans Extra Condensed</vt:lpstr>
      <vt:lpstr>Fira Sans Extra Condensed SemiBold</vt:lpstr>
      <vt:lpstr>Neue Haas Grotesk Text Pro</vt:lpstr>
      <vt:lpstr>Roboto</vt:lpstr>
      <vt:lpstr>Times New Roman</vt:lpstr>
      <vt:lpstr>Wingdings</vt:lpstr>
      <vt:lpstr>AccentBoxVTI</vt:lpstr>
      <vt:lpstr>Roadshow</vt:lpstr>
      <vt:lpstr>CONSIDERAÇÕES INICIAIS</vt:lpstr>
      <vt:lpstr>A SERRARIA SOUZA PINTO</vt:lpstr>
      <vt:lpstr>A SERRARIA SOUZA PINTO</vt:lpstr>
      <vt:lpstr>INFRAESTRUTURA ATUAL</vt:lpstr>
      <vt:lpstr>INFRAESTRUTURA ATUAL</vt:lpstr>
      <vt:lpstr>EVENTOS</vt:lpstr>
      <vt:lpstr>OBJETIVOS</vt:lpstr>
      <vt:lpstr>VISÃO GERAL</vt:lpstr>
      <vt:lpstr>INVESTIMENTOS OBRIGATÓRIOS - CAPEX</vt:lpstr>
      <vt:lpstr>REINVESTIMENTOS - REPEX</vt:lpstr>
      <vt:lpstr>CAPEX e REPEX – COMPOSIÇÃO</vt:lpstr>
      <vt:lpstr>OPERAÇÃO</vt:lpstr>
      <vt:lpstr>OPEX- COMPOSIÇÃO</vt:lpstr>
      <vt:lpstr>PLANOS DE TRANSIÇÃO E OPERAÇÃO</vt:lpstr>
      <vt:lpstr>DIREITOS E ENCARGOS DA CONCESSIONÁRIA</vt:lpstr>
      <vt:lpstr>PLANO DE NEGÓCIOS REFERENCIAL: PREMISSAS</vt:lpstr>
      <vt:lpstr>PLANO DE NEGÓCIOS REFERENCIAL: PROJEÇÃO DE RECEITAS</vt:lpstr>
      <vt:lpstr>SISTEMA DE MENSURAÇÃO DE DESEMPENHO - SMD</vt:lpstr>
      <vt:lpstr>SISTEMA DE MENSURAÇÃO DE DESEMPENHO - SMD</vt:lpstr>
      <vt:lpstr>CONDIÇÕES DE PARTICIPAÇÃO</vt:lpstr>
      <vt:lpstr>CONDIÇÕES PARA ASSINATURA DO CONTRATO</vt:lpstr>
      <vt:lpstr>PRÓXIMOS PASSOS – PREVISÃO</vt:lpstr>
      <vt:lpstr>OBRIGADO!    Envie um e-mail para: serrariasesop@fcs.mg.gov.br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SONDAGEM DE MERCADO</dc:title>
  <dc:creator>Braulio Humberto</dc:creator>
  <cp:lastModifiedBy>Rayssa Rego Netto (SEINFRA)</cp:lastModifiedBy>
  <cp:revision>664</cp:revision>
  <dcterms:created xsi:type="dcterms:W3CDTF">2022-12-06T19:22:34Z</dcterms:created>
  <dcterms:modified xsi:type="dcterms:W3CDTF">2024-01-29T21:41:50Z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ffe829-b379-4ca7-9da2-fd81c4f72fe3_Enabled">
    <vt:lpwstr>true</vt:lpwstr>
  </property>
  <property fmtid="{D5CDD505-2E9C-101B-9397-08002B2CF9AE}" pid="3" name="MSIP_Label_18ffe829-b379-4ca7-9da2-fd81c4f72fe3_SetDate">
    <vt:lpwstr>2023-01-31T21:04:55Z</vt:lpwstr>
  </property>
  <property fmtid="{D5CDD505-2E9C-101B-9397-08002B2CF9AE}" pid="4" name="MSIP_Label_18ffe829-b379-4ca7-9da2-fd81c4f72fe3_Method">
    <vt:lpwstr>Privileged</vt:lpwstr>
  </property>
  <property fmtid="{D5CDD505-2E9C-101B-9397-08002B2CF9AE}" pid="5" name="MSIP_Label_18ffe829-b379-4ca7-9da2-fd81c4f72fe3_Name">
    <vt:lpwstr>Público</vt:lpwstr>
  </property>
  <property fmtid="{D5CDD505-2E9C-101B-9397-08002B2CF9AE}" pid="6" name="MSIP_Label_18ffe829-b379-4ca7-9da2-fd81c4f72fe3_SiteId">
    <vt:lpwstr>0c0bcda4-1b8e-46ab-b56c-4ae3741f4340</vt:lpwstr>
  </property>
  <property fmtid="{D5CDD505-2E9C-101B-9397-08002B2CF9AE}" pid="7" name="MSIP_Label_18ffe829-b379-4ca7-9da2-fd81c4f72fe3_ActionId">
    <vt:lpwstr>b4e7a046-3c07-4855-9a0f-c3137b283d73</vt:lpwstr>
  </property>
  <property fmtid="{D5CDD505-2E9C-101B-9397-08002B2CF9AE}" pid="8" name="MSIP_Label_18ffe829-b379-4ca7-9da2-fd81c4f72fe3_ContentBits">
    <vt:lpwstr>0</vt:lpwstr>
  </property>
  <property fmtid="{D5CDD505-2E9C-101B-9397-08002B2CF9AE}" pid="9" name="ContentTypeId">
    <vt:lpwstr>0x01010083A60635CDC1E94693D101699C80DE8A</vt:lpwstr>
  </property>
  <property fmtid="{D5CDD505-2E9C-101B-9397-08002B2CF9AE}" pid="10" name="MediaServiceImageTags">
    <vt:lpwstr/>
  </property>
</Properties>
</file>